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explosion val="9"/>
          </c:dPt>
          <c:cat>
            <c:strRef>
              <c:f>Лист1!$A$2:$A$5</c:f>
              <c:strCache>
                <c:ptCount val="2"/>
                <c:pt idx="0">
                  <c:v>Eset NOD32</c:v>
                </c:pt>
                <c:pt idx="1">
                  <c:v>KASPERSKY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Eset NOD32</c:v>
                </c:pt>
                <c:pt idx="1">
                  <c:v>KASPERSKY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Eset NOD32</c:v>
                </c:pt>
                <c:pt idx="1">
                  <c:v>KASPERSKY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301B-A6BC-40BF-8D4D-8674C6C3BDD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4FCD-C26A-4F1D-9E1C-0147A172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B4FCD-C26A-4F1D-9E1C-0147A17254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35745-64F4-44A5-B2DB-4DFBBDE7BB9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BAE484-5A83-47CD-8476-786E51DDDD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на мой взгляд антивирус самый лучший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Рассуждение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457200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Приготовила ученица 6б класса , </a:t>
            </a:r>
            <a:r>
              <a:rPr lang="ru-RU" dirty="0" err="1" smtClean="0"/>
              <a:t>Андрущенко</a:t>
            </a:r>
            <a:r>
              <a:rPr lang="ru-RU" dirty="0" smtClean="0"/>
              <a:t> Анна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364872"/>
          </a:xfrm>
        </p:spPr>
        <p:txBody>
          <a:bodyPr>
            <a:normAutofit/>
          </a:bodyPr>
          <a:lstStyle/>
          <a:p>
            <a:r>
              <a:rPr lang="ru-RU" dirty="0" smtClean="0"/>
              <a:t>Далее к каждому была подключена </a:t>
            </a:r>
            <a:r>
              <a:rPr lang="ru-RU" dirty="0" err="1" smtClean="0"/>
              <a:t>флэш-карта</a:t>
            </a:r>
            <a:r>
              <a:rPr lang="ru-RU" dirty="0" smtClean="0"/>
              <a:t> с одним и тем же вирусом.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И вот результат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Eset</a:t>
            </a:r>
            <a:r>
              <a:rPr lang="en-US" dirty="0" smtClean="0"/>
              <a:t> Nod </a:t>
            </a:r>
            <a:r>
              <a:rPr lang="ru-RU" dirty="0" smtClean="0"/>
              <a:t>сразу же обнаружил вирус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</a:t>
            </a:r>
            <a:r>
              <a:rPr lang="en-US" sz="2000" dirty="0" smtClean="0"/>
              <a:t>KASPERSKY</a:t>
            </a:r>
            <a:r>
              <a:rPr lang="ru-RU" dirty="0" smtClean="0"/>
              <a:t> обнаружил вирус позднее </a:t>
            </a:r>
            <a:endParaRPr lang="ru-RU" dirty="0"/>
          </a:p>
        </p:txBody>
      </p:sp>
      <p:pic>
        <p:nvPicPr>
          <p:cNvPr id="7" name="Содержимое 6" descr="095e3ed850af64dda02317fcd23149e6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51891"/>
            <a:ext cx="4040188" cy="2371930"/>
          </a:xfrm>
        </p:spPr>
      </p:pic>
      <p:pic>
        <p:nvPicPr>
          <p:cNvPr id="8" name="Содержимое 7" descr="f2ec33e7c71f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63934" y="2924943"/>
            <a:ext cx="3413213" cy="30243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21056"/>
          </a:xfrm>
        </p:spPr>
        <p:txBody>
          <a:bodyPr>
            <a:normAutofit/>
          </a:bodyPr>
          <a:lstStyle/>
          <a:p>
            <a:r>
              <a:rPr lang="ru-RU" dirty="0" smtClean="0"/>
              <a:t>Так же </a:t>
            </a:r>
            <a:r>
              <a:rPr lang="en-US" dirty="0" smtClean="0"/>
              <a:t>KASPERSKY</a:t>
            </a:r>
            <a:r>
              <a:rPr lang="ru-RU" dirty="0" smtClean="0"/>
              <a:t> весит 560мб в то время как </a:t>
            </a:r>
            <a:r>
              <a:rPr lang="en-US" dirty="0" err="1" smtClean="0"/>
              <a:t>Eset</a:t>
            </a:r>
            <a:r>
              <a:rPr lang="en-US" dirty="0" smtClean="0"/>
              <a:t> NOT32 </a:t>
            </a:r>
            <a:r>
              <a:rPr lang="ru-RU" dirty="0" smtClean="0"/>
              <a:t>всего 60мб.Следовательно будет занимать меньше оперативной памяти.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6960"/>
          </a:xfrm>
        </p:spPr>
        <p:txBody>
          <a:bodyPr>
            <a:normAutofit/>
          </a:bodyPr>
          <a:lstStyle/>
          <a:p>
            <a:r>
              <a:rPr lang="ru-RU" dirty="0" smtClean="0"/>
              <a:t>Следовательно можно сделать вывод что </a:t>
            </a:r>
            <a:r>
              <a:rPr lang="en-US" dirty="0" err="1" smtClean="0"/>
              <a:t>Eset</a:t>
            </a:r>
            <a:r>
              <a:rPr lang="en-US" dirty="0" smtClean="0"/>
              <a:t> NOD32 </a:t>
            </a:r>
            <a:r>
              <a:rPr lang="ru-RU" dirty="0" smtClean="0"/>
              <a:t>обнаруживает вирусы быстрее ,что не мало важно.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Был проведён опрос: среди людей и на их взгляд лучшим оказался </a:t>
            </a:r>
            <a:r>
              <a:rPr lang="en-US" sz="3600" dirty="0" err="1" smtClean="0"/>
              <a:t>Eset</a:t>
            </a:r>
            <a:r>
              <a:rPr lang="en-US" sz="3600" dirty="0" smtClean="0"/>
              <a:t> NOD32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12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Таким образом </a:t>
            </a:r>
            <a:r>
              <a:rPr lang="ru-RU" smtClean="0"/>
              <a:t>я </a:t>
            </a:r>
            <a:r>
              <a:rPr lang="ru-RU" smtClean="0"/>
              <a:t>остановила </a:t>
            </a:r>
            <a:r>
              <a:rPr lang="ru-RU" dirty="0" smtClean="0"/>
              <a:t>свой выбор на антивирусе </a:t>
            </a:r>
            <a:r>
              <a:rPr lang="en-US" dirty="0" err="1" smtClean="0"/>
              <a:t>Eset</a:t>
            </a:r>
            <a:r>
              <a:rPr lang="en-US" dirty="0" smtClean="0"/>
              <a:t> NOD32.</a:t>
            </a:r>
            <a:br>
              <a:rPr lang="en-US" dirty="0" smtClean="0"/>
            </a:br>
            <a:r>
              <a:rPr lang="ru-RU" dirty="0" smtClean="0"/>
              <a:t>Но каждый должен выбрать антивирус для себя.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Сравнивать мы будем три       популярных антивируса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1)Антивирус Касперского </a:t>
            </a:r>
            <a:endParaRPr lang="ru-RU" dirty="0"/>
          </a:p>
        </p:txBody>
      </p:sp>
      <p:pic>
        <p:nvPicPr>
          <p:cNvPr id="4" name="Содержимое 3" descr="f2ec33e7c71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0998" y="2132856"/>
            <a:ext cx="4362003" cy="41917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2)</a:t>
            </a:r>
            <a:r>
              <a:rPr lang="en-US" dirty="0" err="1" smtClean="0"/>
              <a:t>Eset</a:t>
            </a:r>
            <a:r>
              <a:rPr lang="en-US" dirty="0" smtClean="0"/>
              <a:t> Nod32</a:t>
            </a:r>
            <a:endParaRPr lang="ru-RU" dirty="0"/>
          </a:p>
        </p:txBody>
      </p:sp>
      <p:pic>
        <p:nvPicPr>
          <p:cNvPr id="4" name="Содержимое 3" descr="095e3ed850af64dda02317fcd23149e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8666" y="2701310"/>
            <a:ext cx="4866667" cy="285714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3)Panda security </a:t>
            </a:r>
            <a:endParaRPr lang="ru-RU" dirty="0"/>
          </a:p>
        </p:txBody>
      </p:sp>
      <p:pic>
        <p:nvPicPr>
          <p:cNvPr id="4" name="Содержимое 3" descr="PandaSecurity_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36912"/>
            <a:ext cx="5034655" cy="2376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 помощью интернета можно сузить выбор до двух антивирусов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en-US" dirty="0" err="1" smtClean="0"/>
              <a:t>Eset</a:t>
            </a:r>
            <a:r>
              <a:rPr lang="en-US" dirty="0" smtClean="0"/>
              <a:t> NOD</a:t>
            </a:r>
            <a:r>
              <a:rPr lang="en-US" sz="3600" dirty="0" smtClean="0"/>
              <a:t>32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2)KASPERSKY</a:t>
            </a:r>
            <a:endParaRPr lang="ru-RU" dirty="0"/>
          </a:p>
        </p:txBody>
      </p:sp>
      <p:pic>
        <p:nvPicPr>
          <p:cNvPr id="7" name="Содержимое 6" descr="095e3ed850af64dda02317fcd23149e6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51891"/>
            <a:ext cx="4040188" cy="2371930"/>
          </a:xfrm>
        </p:spPr>
      </p:pic>
      <p:pic>
        <p:nvPicPr>
          <p:cNvPr id="8" name="Содержимое 7" descr="f2ec33e7c71f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780928"/>
            <a:ext cx="3055423" cy="30746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 главное меню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Eset</a:t>
            </a:r>
            <a:r>
              <a:rPr lang="en-US" dirty="0" smtClean="0"/>
              <a:t> NOD</a:t>
            </a:r>
            <a:r>
              <a:rPr lang="en-US" sz="3600" dirty="0" smtClean="0"/>
              <a:t>32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KASPERSKY</a:t>
            </a:r>
            <a:endParaRPr lang="ru-RU" dirty="0"/>
          </a:p>
        </p:txBody>
      </p:sp>
      <p:pic>
        <p:nvPicPr>
          <p:cNvPr id="7" name="Содержимое 6" descr="ESET-NOD32-Антивирус-6-01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60765"/>
            <a:ext cx="4040188" cy="3154182"/>
          </a:xfrm>
        </p:spPr>
      </p:pic>
      <p:pic>
        <p:nvPicPr>
          <p:cNvPr id="8" name="Содержимое 7" descr="startuem_15010584_orig_.jpe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4008" y="2852936"/>
            <a:ext cx="4041775" cy="31750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04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Вроде отличие не велико ,но всё же главное как хорошо антивирус защищает компьютер.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3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некоторым данным был проведён тест который выглядел так: Было взято два компьютера, на первом установили </a:t>
            </a:r>
            <a:r>
              <a:rPr lang="en-US" dirty="0" err="1" smtClean="0"/>
              <a:t>Eset</a:t>
            </a:r>
            <a:r>
              <a:rPr lang="en-US" dirty="0" smtClean="0"/>
              <a:t> NOD32</a:t>
            </a:r>
            <a:r>
              <a:rPr lang="ru-RU" dirty="0" smtClean="0"/>
              <a:t>, на втором </a:t>
            </a:r>
            <a:r>
              <a:rPr lang="en-US" dirty="0" smtClean="0"/>
              <a:t>KASPERSKY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180</Words>
  <Application>Microsoft Office PowerPoint</Application>
  <PresentationFormat>Экран (4:3)</PresentationFormat>
  <Paragraphs>25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Какой на мой взгляд антивирус самый лучший </vt:lpstr>
      <vt:lpstr>   Сравнивать мы будем три       популярных антивируса </vt:lpstr>
      <vt:lpstr>1)Антивирус Касперского </vt:lpstr>
      <vt:lpstr>2)Eset Nod32</vt:lpstr>
      <vt:lpstr>3)Panda security </vt:lpstr>
      <vt:lpstr>С помощью интернета можно сузить выбор до двух антивирусов </vt:lpstr>
      <vt:lpstr>Сравним главное меню </vt:lpstr>
      <vt:lpstr>Вроде отличие не велико ,но всё же главное как хорошо антивирус защищает компьютер. </vt:lpstr>
      <vt:lpstr>По некоторым данным был проведён тест который выглядел так: Было взято два компьютера, на первом установили Eset NOD32, на втором KASPERSKY.</vt:lpstr>
      <vt:lpstr>Далее к каждому была подключена флэш-карта с одним и тем же вирусом.   </vt:lpstr>
      <vt:lpstr>          И вот результат </vt:lpstr>
      <vt:lpstr>Так же KASPERSKY весит 560мб в то время как Eset NOT32 всего 60мб.Следовательно будет занимать меньше оперативной памяти.  </vt:lpstr>
      <vt:lpstr>Следовательно можно сделать вывод что Eset NOD32 обнаруживает вирусы быстрее ,что не мало важно.</vt:lpstr>
      <vt:lpstr>Был проведён опрос: среди людей и на их взгляд лучшим оказался Eset NOD32</vt:lpstr>
      <vt:lpstr>Таким образом я остановила свой выбор на антивирусе Eset NOD32. Но каждый должен выбрать антивирус для себя.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на мой взгляд антивирус самый лучший</dc:title>
  <dc:creator>Наталья</dc:creator>
  <cp:lastModifiedBy>rolis</cp:lastModifiedBy>
  <cp:revision>14</cp:revision>
  <dcterms:created xsi:type="dcterms:W3CDTF">2014-10-08T15:16:46Z</dcterms:created>
  <dcterms:modified xsi:type="dcterms:W3CDTF">2014-10-14T18:53:32Z</dcterms:modified>
</cp:coreProperties>
</file>