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58" r:id="rId3"/>
    <p:sldId id="263" r:id="rId4"/>
    <p:sldId id="276" r:id="rId5"/>
    <p:sldId id="259" r:id="rId6"/>
    <p:sldId id="260" r:id="rId7"/>
    <p:sldId id="261" r:id="rId8"/>
    <p:sldId id="262" r:id="rId9"/>
    <p:sldId id="266" r:id="rId10"/>
    <p:sldId id="264" r:id="rId11"/>
    <p:sldId id="281" r:id="rId12"/>
    <p:sldId id="265" r:id="rId13"/>
    <p:sldId id="274" r:id="rId14"/>
    <p:sldId id="273" r:id="rId15"/>
    <p:sldId id="271" r:id="rId16"/>
    <p:sldId id="270" r:id="rId17"/>
    <p:sldId id="268" r:id="rId18"/>
    <p:sldId id="272" r:id="rId19"/>
    <p:sldId id="277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70D93-970A-4E5A-883A-B78552359699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1864A-C04F-41DB-89EA-3274B27AD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1864A-C04F-41DB-89EA-3274B27AD9E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56072-B33A-4589-8836-986E6BFBF0A1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3DE9AE0-1D61-4DA0-B0CB-3A362903E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56072-B33A-4589-8836-986E6BFBF0A1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9AE0-1D61-4DA0-B0CB-3A362903E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56072-B33A-4589-8836-986E6BFBF0A1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9AE0-1D61-4DA0-B0CB-3A362903E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56072-B33A-4589-8836-986E6BFBF0A1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3DE9AE0-1D61-4DA0-B0CB-3A362903E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56072-B33A-4589-8836-986E6BFBF0A1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9AE0-1D61-4DA0-B0CB-3A362903E3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56072-B33A-4589-8836-986E6BFBF0A1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9AE0-1D61-4DA0-B0CB-3A362903E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56072-B33A-4589-8836-986E6BFBF0A1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3DE9AE0-1D61-4DA0-B0CB-3A362903E3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56072-B33A-4589-8836-986E6BFBF0A1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9AE0-1D61-4DA0-B0CB-3A362903E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56072-B33A-4589-8836-986E6BFBF0A1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9AE0-1D61-4DA0-B0CB-3A362903E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56072-B33A-4589-8836-986E6BFBF0A1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9AE0-1D61-4DA0-B0CB-3A362903E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56072-B33A-4589-8836-986E6BFBF0A1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9AE0-1D61-4DA0-B0CB-3A362903E3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3656072-B33A-4589-8836-986E6BFBF0A1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3DE9AE0-1D61-4DA0-B0CB-3A362903E3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spekulyant-ru.ru/realty/house_sale/foto/1478661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AutoShape 4" descr="http://derevnyaonline.ru/upload/blog/4772/images/1303369470121abf138e32145ddccc6f7db983a913b9f_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422" name="AutoShape 6" descr="http://derevnyaonline.ru/upload/blog/4772/images/1303369470121abf138e32145ddccc6f7db983a913b9f_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424" name="AutoShape 8" descr="http://derevnyaonline.ru/upload/blog/4772/images/1303369470121abf138e32145ddccc6f7db983a913b9f_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0426" name="Picture 10" descr="http://lubim-zhizn.ru/wp-content/uploads/2013/04/berezovyiy-sok-pol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628800"/>
            <a:ext cx="3384376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://img1.liveinternet.ru/images/attach/c/8/100/235/100235367_73796445_123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00024"/>
            <a:ext cx="4410075" cy="6541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07550" cy="6858000"/>
          </a:xfrm>
          <a:prstGeom prst="rect">
            <a:avLst/>
          </a:prstGeom>
          <a:noFill/>
          <a:ln w="9398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img1.liveinternet.ru/images/attach/c/1/56/296/56296511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8712968" cy="5976664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043608" y="6093296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Левитан «Березовая роща»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3"/>
            <a:ext cx="8172400" cy="58326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899592" y="6165304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А.Былич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«Грибная пора»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8532440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39552" y="5805264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И.И Шишкин «Ручей в березовом лесу»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8568952" cy="56166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55576" y="6165304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Сержинский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«Берёзы»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532440" cy="5572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331640" y="5949280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А. И. Куинджи «Березовая роща»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muzei-mira.com/templates/museum/images/paint/berezovaya-roscha-shishkin+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496944" cy="57606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83568" y="6021288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И.И. Шишкин «Березовая роща»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028384" cy="5805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475656" y="6165304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В.Александров «Березовая роща»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4680520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b="7575"/>
          <a:stretch>
            <a:fillRect/>
          </a:stretch>
        </p:blipFill>
        <p:spPr bwMode="auto">
          <a:xfrm>
            <a:off x="4283968" y="3284984"/>
            <a:ext cx="4680520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g-2005-05.photosight.ru/01/8445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27984" cy="6669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8" name="Picture 6" descr="http://www.pro-landshaft.ru/upload/medialibrary/338/ld_betula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6632"/>
            <a:ext cx="4392488" cy="6552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398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stat20.privet.ru/lr/0b346bf63341bb9e918078a91a95dda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597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4" name="Picture 2" descr="http://www.artandphoto.ru/stock/art1/388/127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6632"/>
            <a:ext cx="4163566" cy="6507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pt4web.ru/images/115/21089/640/img24.jpg"/>
          <p:cNvPicPr>
            <a:picLocks noChangeAspect="1" noChangeArrowheads="1"/>
          </p:cNvPicPr>
          <p:nvPr/>
        </p:nvPicPr>
        <p:blipFill>
          <a:blip r:embed="rId2" cstate="print"/>
          <a:srcRect l="5906" t="7875" r="52751" b="5501"/>
          <a:stretch>
            <a:fillRect/>
          </a:stretch>
        </p:blipFill>
        <p:spPr bwMode="auto">
          <a:xfrm>
            <a:off x="4499992" y="404664"/>
            <a:ext cx="4464496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6" name="AutoShape 2" descr="http://landgreen.su/d/198792/d/image_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://landgreen.su/d/198792/d/image_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4104456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http://900igr.net/datai/okruzhajuschij-mir/Kurganskaja-oblast/0014-009-Berjo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16632"/>
            <a:ext cx="4258444" cy="6741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93" r="36692"/>
          <a:stretch>
            <a:fillRect/>
          </a:stretch>
        </p:blipFill>
        <p:spPr bwMode="auto">
          <a:xfrm>
            <a:off x="107504" y="188640"/>
            <a:ext cx="4464496" cy="6552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www.rusich1.ru/_ph/55/4630677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496944" cy="640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img0.liveinternet.ru/images/attach/b/4/103/333/103333502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574282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324" name="Picture 4" descr="http://www.clipart.net.ua/images/clip8111.jpg"/>
          <p:cNvPicPr>
            <a:picLocks noChangeAspect="1" noChangeArrowheads="1"/>
          </p:cNvPicPr>
          <p:nvPr/>
        </p:nvPicPr>
        <p:blipFill>
          <a:blip r:embed="rId3" cstate="print"/>
          <a:srcRect t="6048" r="15634" b="6257"/>
          <a:stretch>
            <a:fillRect/>
          </a:stretch>
        </p:blipFill>
        <p:spPr bwMode="auto">
          <a:xfrm>
            <a:off x="4932040" y="1124744"/>
            <a:ext cx="3816424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www.kartinki.me/download.php?img=201208/640x480/kartinki.me-53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3960440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300" name="Picture 4" descr="http://rodonews.com/i/full12950094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852936"/>
            <a:ext cx="4919886" cy="3820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www.znaikak.ru/design/pic/visred/venik03-600_rachest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464496" cy="3672408"/>
          </a:xfrm>
          <a:prstGeom prst="rect">
            <a:avLst/>
          </a:prstGeom>
          <a:noFill/>
        </p:spPr>
      </p:pic>
      <p:pic>
        <p:nvPicPr>
          <p:cNvPr id="61444" name="Picture 4" descr="http://www.stihi.ru/pics/2013/07/28/42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780928"/>
            <a:ext cx="4914900" cy="3796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407</TotalTime>
  <Words>46</Words>
  <Application>Microsoft Office PowerPoint</Application>
  <PresentationFormat>Экран (4:3)</PresentationFormat>
  <Paragraphs>8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RePack by SPecialiST</dc:creator>
  <cp:lastModifiedBy>RePack by SPecialiST</cp:lastModifiedBy>
  <cp:revision>47</cp:revision>
  <dcterms:created xsi:type="dcterms:W3CDTF">2013-12-13T13:44:37Z</dcterms:created>
  <dcterms:modified xsi:type="dcterms:W3CDTF">2014-03-14T14:59:56Z</dcterms:modified>
</cp:coreProperties>
</file>