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58" r:id="rId3"/>
    <p:sldId id="267" r:id="rId4"/>
    <p:sldId id="268" r:id="rId5"/>
    <p:sldId id="260" r:id="rId6"/>
    <p:sldId id="274" r:id="rId7"/>
    <p:sldId id="269" r:id="rId8"/>
    <p:sldId id="261" r:id="rId9"/>
    <p:sldId id="270" r:id="rId10"/>
    <p:sldId id="271" r:id="rId11"/>
    <p:sldId id="272" r:id="rId12"/>
    <p:sldId id="276" r:id="rId13"/>
    <p:sldId id="273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5" d="100"/>
          <a:sy n="65" d="100"/>
        </p:scale>
        <p:origin x="-67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C21F9-8651-470C-A1F0-BB72D19CC038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5101394-1E0C-491B-AD63-CE15539686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4885" y="1700808"/>
            <a:ext cx="8229600" cy="208823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ФГОС в условиях СКОУ 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вида через программу внеурочной деятельности «Моя первая экология»</a:t>
            </a:r>
            <a:b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158" y="4143380"/>
            <a:ext cx="8319298" cy="2428893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Презентацию подготовила:</a:t>
            </a:r>
          </a:p>
          <a:p>
            <a:r>
              <a:rPr lang="ru-RU" dirty="0" smtClean="0"/>
              <a:t> </a:t>
            </a:r>
            <a:r>
              <a:rPr lang="ru-RU" dirty="0" smtClean="0"/>
              <a:t>Ирина Викторовна Калинина</a:t>
            </a:r>
          </a:p>
          <a:p>
            <a:r>
              <a:rPr lang="ru-RU" dirty="0" smtClean="0"/>
              <a:t>Учитель начальных классов, высшей квалификационной категории</a:t>
            </a:r>
          </a:p>
          <a:p>
            <a:r>
              <a:rPr lang="ru-RU" dirty="0" smtClean="0"/>
              <a:t>«МБОУ </a:t>
            </a:r>
            <a:r>
              <a:rPr lang="ru-RU" dirty="0" smtClean="0"/>
              <a:t>школа-интернат № 4 г. </a:t>
            </a:r>
            <a:r>
              <a:rPr lang="ru-RU" dirty="0" smtClean="0"/>
              <a:t>Челябинск»,2017г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69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8496944" cy="108012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Челябинская метеорологическая станция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42244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13242"/>
            <a:ext cx="4460726" cy="354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547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Проекты, доклады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0242" name="Picture 2" descr="C:\Users\Super\Downloads\фото0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7" y="1165082"/>
            <a:ext cx="2994082" cy="399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uper\Downloads\фото0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4229" y="900440"/>
            <a:ext cx="2871559" cy="38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2922389" cy="389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96243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568952" cy="108012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Работа с микроскопом, лупой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48671"/>
            <a:ext cx="1946328" cy="259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9566" y="1340768"/>
            <a:ext cx="6821016" cy="511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756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3"/>
            <a:ext cx="8424936" cy="10801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Разнообразие живой природы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6568"/>
            <a:ext cx="394243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33564"/>
            <a:ext cx="4732784" cy="35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90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 сколько еще впереди!!!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78149" cy="571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752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83880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«Моя первая экология»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94" y="993774"/>
            <a:ext cx="8410846" cy="560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591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807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Что такое экология?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985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757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"/>
            <a:ext cx="8496944" cy="1302708"/>
          </a:xfrm>
        </p:spPr>
        <p:txBody>
          <a:bodyPr/>
          <a:lstStyle/>
          <a:p>
            <a:pPr algn="ctr"/>
            <a:r>
              <a:rPr lang="ru-RU" dirty="0"/>
              <a:t>      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Учимся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распознавать растения и животных нашей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местности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725" y="980728"/>
            <a:ext cx="426647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961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088" y="37578"/>
            <a:ext cx="8183880" cy="9431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Красная книга Челябинской области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3а\фото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680520" cy="56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08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10527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Краеведческий музей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61621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Super\Downloads\фото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588768" cy="34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3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«Земная дружина» 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550" y="1124744"/>
            <a:ext cx="70915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750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183880" cy="99060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Охрана природы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C:\Users\Super\Downloads\фото0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07" y="1124744"/>
            <a:ext cx="3927630" cy="523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927630" cy="523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10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640960" cy="1152128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Роль живой и неживой природы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656" y="1484784"/>
            <a:ext cx="691986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990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272</TotalTime>
  <Words>86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Spring</vt:lpstr>
      <vt:lpstr>Реализация ФГОС в условиях СКОУ VI вида через программу внеурочной деятельности «Моя первая экология» </vt:lpstr>
      <vt:lpstr>«Моя первая экология»</vt:lpstr>
      <vt:lpstr>Что такое экология?</vt:lpstr>
      <vt:lpstr>      Учимся распознавать растения и животных нашей местности </vt:lpstr>
      <vt:lpstr>Красная книга Челябинской области</vt:lpstr>
      <vt:lpstr>Краеведческий музей</vt:lpstr>
      <vt:lpstr>«Земная дружина» </vt:lpstr>
      <vt:lpstr>Охрана природы</vt:lpstr>
      <vt:lpstr>Роль живой и неживой природы</vt:lpstr>
      <vt:lpstr>Челябинская метеорологическая станция</vt:lpstr>
      <vt:lpstr>Проекты, доклады</vt:lpstr>
      <vt:lpstr>Работа с микроскопом, лупой</vt:lpstr>
      <vt:lpstr>Разнообразие живой природы</vt:lpstr>
      <vt:lpstr>А сколько еще впереди!!!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ФГОС в условиях СКОУ VI вида через программу внеурочной деятельности «Моя первая экология»</dc:title>
  <dc:creator>Ирина</dc:creator>
  <cp:lastModifiedBy>admin</cp:lastModifiedBy>
  <cp:revision>20</cp:revision>
  <dcterms:created xsi:type="dcterms:W3CDTF">2014-10-31T07:20:02Z</dcterms:created>
  <dcterms:modified xsi:type="dcterms:W3CDTF">2017-05-19T06:25:31Z</dcterms:modified>
</cp:coreProperties>
</file>