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5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0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1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6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1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4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8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4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997C-CA64-4603-9D1E-E41C1C1EDE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66F1-732C-47F4-9005-C536BFA33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3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7975" y="620688"/>
            <a:ext cx="8592889" cy="1396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ПОВЫШЕНИЕ УРОВНЯ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ШКОЛЬНОГО БЛАГОПОЛУЧИЯ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AutoShape 4" descr="https://catherineasquithgallery.com/uploads/posts/2021-03/1614600106_78-p-shkola-na-belom-fone-1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catherineasquithgallery.com/uploads/posts/2021-03/1614600106_78-p-shkola-na-belom-fone-100.png"/>
          <p:cNvSpPr>
            <a:spLocks noChangeAspect="1" noChangeArrowheads="1"/>
          </p:cNvSpPr>
          <p:nvPr/>
        </p:nvSpPr>
        <p:spPr bwMode="auto">
          <a:xfrm>
            <a:off x="155575" y="-2773363"/>
            <a:ext cx="773430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28" y="2204864"/>
            <a:ext cx="5161581" cy="385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6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4104456" cy="5749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ШКОЛЬНЫЙ ПСИХОЛОГ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ПСИХОЛОГО ПЕДАГОГИЧЕСКИЙ КОНСИЛИУМ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УДОВЛЕТВОРЕННОСТЬ РОДИТЕЛЕЙ ПО РЕЗУЛЬТАТАМ  АНКЕТИРОВАНИЯ (74%)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РЕЖИМ РАБОТЫ ШКОЛЫ ( ОДНА СМЕНА, ПЕРЕМЕНЫ ДЛЯ ПИТАНИЯ)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КОНТРОЛЬ ТЕМПЕРАТУРНОГО РЕЖИМА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НАГРУЗКА УЧИТЕЛЕЙ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ОБОРУДОВАННЫЕ РАБОЧИЕ МЕСТА УЧИТЕЛЯ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ОРГАНИЗАЦИЯ ОТДЫХА  ЧЛЕНОВ ПРОФСОЮЗА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ФИТНЕС ГРУППА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116632"/>
            <a:ext cx="69847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КРИТЕРИИ БЛАГОПОЛУЧИЯ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980728"/>
            <a:ext cx="3384376" cy="5635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 smtClean="0">
              <a:solidFill>
                <a:srgbClr val="C00000"/>
              </a:solidFill>
            </a:endParaRPr>
          </a:p>
          <a:p>
            <a:pPr algn="ctr"/>
            <a:endParaRPr lang="ru-RU" sz="9600" b="1" dirty="0" smtClean="0">
              <a:solidFill>
                <a:srgbClr val="C00000"/>
              </a:solidFill>
            </a:endParaRPr>
          </a:p>
          <a:p>
            <a:pPr algn="ctr"/>
            <a:endParaRPr lang="ru-RU" sz="9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_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 МОНИТОРИНГУ НАЦИОНАЛЬГОЙ ОЦЕНКИ КАЧЕСТВА ОБРАЗОВАНИЯ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МЫ В ЗОНЕ С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НИЗКИМИ РЕЗУЛЬТАТАМИ ОБУЧЕНИЯ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ФАКТОР РИСКА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НИЗКИЙ УРОВЕНЬ ШКОЛЬНОГО БЛАГОПОЛУЧИЯ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9600" b="1" dirty="0" smtClean="0">
              <a:solidFill>
                <a:srgbClr val="C00000"/>
              </a:solidFill>
            </a:endParaRPr>
          </a:p>
          <a:p>
            <a:pPr algn="ctr"/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912260" y="3756693"/>
            <a:ext cx="288032" cy="5040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283968" y="2636912"/>
            <a:ext cx="104676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283968" y="3756693"/>
            <a:ext cx="1046762" cy="270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886986"/>
            <a:ext cx="856895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МЕРОПРИЯТИЯ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ПО ПОВЫШЕНИЮ УРОВНЯ ШКОЛЬНОГО БЛАГОПОЛУЧИЯ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s://cf2.ppt-online.org/files2/slide/o/OvgrJESt2UxGYFkzcqnNumTK591yZMDfHiPBX0ljo4/slide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9" t="56050" r="1446"/>
          <a:stretch/>
        </p:blipFill>
        <p:spPr bwMode="auto">
          <a:xfrm>
            <a:off x="1292437" y="2204864"/>
            <a:ext cx="6343101" cy="39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4" t="17262" r="17339" b="13636"/>
          <a:stretch/>
        </p:blipFill>
        <p:spPr bwMode="auto">
          <a:xfrm>
            <a:off x="0" y="1268760"/>
            <a:ext cx="9144000" cy="51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7429" y="479407"/>
            <a:ext cx="7767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</a:rPr>
              <a:t>Реализация модели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16752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35120" r="21640" b="22266"/>
          <a:stretch/>
        </p:blipFill>
        <p:spPr bwMode="auto">
          <a:xfrm>
            <a:off x="670325" y="44729"/>
            <a:ext cx="7836544" cy="36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avatarko.ru/img/kartinka/5/chelovechek_4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6" y="3660618"/>
            <a:ext cx="3110277" cy="31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4" t="19643" r="14104" b="11364"/>
          <a:stretch/>
        </p:blipFill>
        <p:spPr bwMode="auto">
          <a:xfrm>
            <a:off x="-10705" y="1052736"/>
            <a:ext cx="9154705" cy="488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9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13690" r="13658" b="17460"/>
          <a:stretch/>
        </p:blipFill>
        <p:spPr bwMode="auto">
          <a:xfrm>
            <a:off x="-21839" y="476672"/>
            <a:ext cx="9129486" cy="50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t="20238" r="12430" b="13818"/>
          <a:stretch/>
        </p:blipFill>
        <p:spPr bwMode="auto">
          <a:xfrm>
            <a:off x="3092" y="764704"/>
            <a:ext cx="9144000" cy="48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7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783" y="332656"/>
            <a:ext cx="856895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МЕРОПРИЯТИЯ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ПО ПОВЫШЕНИЮ УРОВНЯ ШКОЛЬНОГО БЛАГОПОЛУЧИЯ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5" y="1484784"/>
            <a:ext cx="8677230" cy="4824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Активизировать работу школьного психолого педагогического консилиума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Снижение уровня эмоционального выгорания педагогов(тренинги по профилактике эмоционального выгорания педагогов).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Система семинаров по повышению </a:t>
            </a:r>
            <a:r>
              <a:rPr lang="ru-RU" sz="2800" b="1" smtClean="0">
                <a:solidFill>
                  <a:schemeClr val="tx1"/>
                </a:solidFill>
              </a:rPr>
              <a:t>психологической компетенции </a:t>
            </a:r>
            <a:r>
              <a:rPr lang="ru-RU" sz="2800" b="1" dirty="0" smtClean="0">
                <a:solidFill>
                  <a:schemeClr val="tx1"/>
                </a:solidFill>
              </a:rPr>
              <a:t>педагогов.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Продолжить реализацию программы оздоровления педагогов через профсоюз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91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115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EGE13</dc:creator>
  <cp:lastModifiedBy>EGE13</cp:lastModifiedBy>
  <cp:revision>15</cp:revision>
  <dcterms:created xsi:type="dcterms:W3CDTF">2021-05-26T05:08:44Z</dcterms:created>
  <dcterms:modified xsi:type="dcterms:W3CDTF">2021-05-26T08:25:32Z</dcterms:modified>
</cp:coreProperties>
</file>