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57" r:id="rId6"/>
    <p:sldId id="264" r:id="rId7"/>
    <p:sldId id="258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83A-5954-4C73-8652-5E69562FBAE6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DC3E-DC10-4FE1-95A6-6382C0E76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83A-5954-4C73-8652-5E69562FBAE6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DC3E-DC10-4FE1-95A6-6382C0E76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83A-5954-4C73-8652-5E69562FBAE6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DC3E-DC10-4FE1-95A6-6382C0E76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83A-5954-4C73-8652-5E69562FBAE6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DC3E-DC10-4FE1-95A6-6382C0E76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83A-5954-4C73-8652-5E69562FBAE6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DC3E-DC10-4FE1-95A6-6382C0E76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83A-5954-4C73-8652-5E69562FBAE6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DC3E-DC10-4FE1-95A6-6382C0E76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83A-5954-4C73-8652-5E69562FBAE6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DC3E-DC10-4FE1-95A6-6382C0E76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83A-5954-4C73-8652-5E69562FBAE6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DC3E-DC10-4FE1-95A6-6382C0E76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83A-5954-4C73-8652-5E69562FBAE6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DC3E-DC10-4FE1-95A6-6382C0E76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83A-5954-4C73-8652-5E69562FBAE6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DC3E-DC10-4FE1-95A6-6382C0E76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283A-5954-4C73-8652-5E69562FBAE6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DC3E-DC10-4FE1-95A6-6382C0E76D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0283A-5954-4C73-8652-5E69562FBAE6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DC3E-DC10-4FE1-95A6-6382C0E76D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assgrk.ru/upload/image/24032016_4900.pdf" TargetMode="External"/><Relationship Id="rId13" Type="http://schemas.openxmlformats.org/officeDocument/2006/relationships/hyperlink" Target="https://www.miassgrk.ru/upload/file/01022017_5250971.pdf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s://www.miassgrk.ru/upload/image/24032016_3921.pdf" TargetMode="External"/><Relationship Id="rId12" Type="http://schemas.openxmlformats.org/officeDocument/2006/relationships/hyperlink" Target="https://www.miassgrk.ru/upload/file/01022017_9437925.pdf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8q01R29FmT1FHL9LsZCb-GUrQQ_Bw6Fo/view?usp=sharing" TargetMode="External"/><Relationship Id="rId11" Type="http://schemas.openxmlformats.org/officeDocument/2006/relationships/hyperlink" Target="https://www.miassgrk.ru/upload/image/24032016_3983.pdf" TargetMode="External"/><Relationship Id="rId5" Type="http://schemas.openxmlformats.org/officeDocument/2006/relationships/hyperlink" Target="https://www.miassgrk.ru/" TargetMode="External"/><Relationship Id="rId10" Type="http://schemas.openxmlformats.org/officeDocument/2006/relationships/hyperlink" Target="https://drive.google.com/file/d/1RTwyNFzsbX6JVOHjWnJP9jbikczYM3I2/view?usp=sharing" TargetMode="External"/><Relationship Id="rId4" Type="http://schemas.openxmlformats.org/officeDocument/2006/relationships/image" Target="../media/image31.jpeg"/><Relationship Id="rId9" Type="http://schemas.openxmlformats.org/officeDocument/2006/relationships/hyperlink" Target="https://www.miassgrk.ru/upload/image/24032016_3115.pdf" TargetMode="External"/><Relationship Id="rId14" Type="http://schemas.openxmlformats.org/officeDocument/2006/relationships/hyperlink" Target="https://www.miassgrk.ru/upload/file/17012019_9478644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image" Target="../media/image21.gi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jpeg"/><Relationship Id="rId5" Type="http://schemas.openxmlformats.org/officeDocument/2006/relationships/image" Target="../media/image15.wmf"/><Relationship Id="rId10" Type="http://schemas.openxmlformats.org/officeDocument/2006/relationships/image" Target="../media/image19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8.jpe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Умножение и деление рациональных дробей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6163072"/>
            <a:ext cx="4712568" cy="694928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Алгебра 8класс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3384376" cy="2631085"/>
          </a:xfrm>
          <a:prstGeom prst="rect">
            <a:avLst/>
          </a:prstGeom>
        </p:spPr>
      </p:pic>
      <p:pic>
        <p:nvPicPr>
          <p:cNvPr id="6" name="Рисунок 5" descr="1355748575_geologorazvedch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3" y="4221088"/>
            <a:ext cx="3284845" cy="2509639"/>
          </a:xfrm>
          <a:prstGeom prst="rect">
            <a:avLst/>
          </a:prstGeom>
        </p:spPr>
      </p:pic>
      <p:pic>
        <p:nvPicPr>
          <p:cNvPr id="8" name="Содержимое 3" descr="175322_674042_1344868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861048"/>
            <a:ext cx="3312368" cy="2864743"/>
          </a:xfrm>
          <a:prstGeom prst="rect">
            <a:avLst/>
          </a:prstGeom>
        </p:spPr>
      </p:pic>
      <p:sp>
        <p:nvSpPr>
          <p:cNvPr id="2" name="Содержимое 6">
            <a:extLst>
              <a:ext uri="{FF2B5EF4-FFF2-40B4-BE49-F238E27FC236}">
                <a16:creationId xmlns:a16="http://schemas.microsoft.com/office/drawing/2014/main" id="{8C8AC4A2-8039-F836-A6A5-944B4AAD8ED8}"/>
              </a:ext>
            </a:extLst>
          </p:cNvPr>
          <p:cNvSpPr txBox="1">
            <a:spLocks/>
          </p:cNvSpPr>
          <p:nvPr/>
        </p:nvSpPr>
        <p:spPr>
          <a:xfrm>
            <a:off x="132054" y="2606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75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МГРК    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https://www.miassgrk.ru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>
              <a:spcAft>
                <a:spcPts val="750"/>
              </a:spcAft>
              <a:buNone/>
            </a:pPr>
            <a:r>
              <a:rPr lang="ru-RU" sz="1800" b="1" i="1" kern="1800" dirty="0">
                <a:solidFill>
                  <a:srgbClr val="FF8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  <a:b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5D3B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Информационные системы обеспечения градостроительной деятельности</a:t>
            </a:r>
            <a:b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5D3B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Геологическая съемка, поиски и разведка МПИ</a:t>
            </a:r>
            <a:b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5D3B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Гидрогеология и инженерная геология</a:t>
            </a:r>
            <a:b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5D3B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Землеустройство</a:t>
            </a:r>
            <a:b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5D3B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Информационные системы и программирование</a:t>
            </a:r>
            <a:b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5D3B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Технология и техника разведки МПИ</a:t>
            </a:r>
            <a:b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5D3B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Управление, эксплуатация и обслуживание многоквартирного дома</a:t>
            </a:r>
            <a:b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5D3B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Право и организация социального обеспечения</a:t>
            </a:r>
            <a:br>
              <a:rPr lang="ru-RU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5D3B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Строительство и эксплуатация зданий и сооружений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Bookman Old Style" pitchFamily="18" charset="0"/>
              </a:rPr>
              <a:t>Родственные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5184576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МАРКШЕЙДЕР, ПОДРЫВНИК</a:t>
            </a:r>
          </a:p>
          <a:p>
            <a:r>
              <a:rPr lang="ru-RU" b="1" dirty="0"/>
              <a:t>ГИДРОГИОЛОГ </a:t>
            </a:r>
          </a:p>
          <a:p>
            <a:r>
              <a:rPr lang="ru-RU" b="1" dirty="0"/>
              <a:t>РЕМОНТНИК ГОРНОГО ОБОРУДОВАНИЯ</a:t>
            </a:r>
          </a:p>
          <a:p>
            <a:r>
              <a:rPr lang="ru-RU" b="1" dirty="0"/>
              <a:t>ГОРНОРАБОЧИЙ ПОДЗЕМНЫЙ</a:t>
            </a:r>
          </a:p>
          <a:p>
            <a:r>
              <a:rPr lang="ru-RU" b="1" dirty="0"/>
              <a:t>ПРОХОДЧИК</a:t>
            </a:r>
          </a:p>
          <a:p>
            <a:r>
              <a:rPr lang="ru-RU" b="1" dirty="0"/>
              <a:t>ГЕОХИМИК, ГЕОФИЗИК</a:t>
            </a:r>
          </a:p>
          <a:p>
            <a:r>
              <a:rPr lang="ru-RU" b="1" dirty="0"/>
              <a:t>ВЫШКОМОНТАЖНИК</a:t>
            </a:r>
          </a:p>
          <a:p>
            <a:pPr>
              <a:buNone/>
            </a:pP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35844" name="Picture 4" descr="&amp;gcy;&amp;iecy;&amp;ocy;&amp;lcy;&amp;ocy;&amp;gcy;&amp;icy; &amp;pcy;&amp;iecy;&amp;scy;&amp;iecy;&amp;ncy;&amp;kcy;&amp;icy; &amp;pcy;&amp;ocy;&amp;yu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03085"/>
            <a:ext cx="3539886" cy="265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2" name="Picture 2" descr="&amp;Gcy;&amp;dcy;&amp;iecy; &amp;ncy;&amp;iecy;&amp;fcy;&amp;tcy;&amp;yacy;&amp;ncy;&amp;icy;&amp;kcy;&amp;icy; &amp;icy; &amp;gcy;&amp;acy;&amp;zcy;&amp;ocy;&amp;vcy;&amp;icy;&amp;kcy;&amp;icy; &amp;zcy;&amp;acy;&amp;rcy;&amp;acy;&amp;bcy;&amp;acy;&amp;tcy;&amp;ycy;&amp;vcy;&amp;acy;&amp;yucy;&amp;tcy; &amp;bcy;&amp;ocy;&amp;lcy;&amp;softcy;&amp;shcy;&amp;iecy; &amp;vcy;&amp;scy;&amp;iecy;&amp;gcy;&amp;ocy; - &amp;Fcy;&amp;icy;&amp;ncy;&amp;acy;&amp;ncy;&amp;scy;&amp;ycy; &amp;ncy;&amp;acy; &amp;Ncy;&amp;ocy;&amp;vcy;&amp;ocy;&amp;scy;&amp;tcy;&amp;iecy;&amp;jcy;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595" y="692696"/>
            <a:ext cx="364840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6" descr="&amp;Bcy;&amp;ucy;&amp;dcy;&amp;ncy;&amp;icy; &amp;gcy;&amp;iecy;&amp;ocy;&amp;lcy;&amp;ocy;&amp;gcy;&amp;ocy;&amp;vcy;....wmv - 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12976"/>
            <a:ext cx="3731907" cy="279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Bookman Old Style" pitchFamily="18" charset="0"/>
              </a:rPr>
              <a:t>Найди ответ и собери слово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2" cstate="print"/>
          <a:srcRect l="23625" t="20198" r="26370" b="55997"/>
          <a:stretch>
            <a:fillRect/>
          </a:stretch>
        </p:blipFill>
        <p:spPr bwMode="auto">
          <a:xfrm>
            <a:off x="323528" y="1772816"/>
            <a:ext cx="8496944" cy="220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vopros-otv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116632"/>
            <a:ext cx="755576" cy="928986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987824" y="4149080"/>
            <a:ext cx="32207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24a319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577" b="14691"/>
          <a:stretch>
            <a:fillRect/>
          </a:stretch>
        </p:blipFill>
        <p:spPr>
          <a:xfrm>
            <a:off x="1619672" y="260648"/>
            <a:ext cx="5544616" cy="479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515719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Геолог</a:t>
            </a:r>
            <a:r>
              <a:rPr lang="ru-RU" sz="2400" b="1" dirty="0">
                <a:solidFill>
                  <a:srgbClr val="002060"/>
                </a:solidFill>
              </a:rPr>
              <a:t> — специалист по изучению состава и строения горных пород с целью поисков и разведки месторождений полезных ископаемых.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512" y="246221"/>
            <a:ext cx="864096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7030A0"/>
                </a:solidFill>
                <a:latin typeface="Bookman Old Style" pitchFamily="18" charset="0"/>
                <a:ea typeface="+mj-ea"/>
                <a:cs typeface="+mj-cs"/>
              </a:rPr>
              <a:t>Важные качества геолога: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отличное здоровье и физическая выносливость;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развитое логическое и аналитическое  мышление и память;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умение быстро ориентироваться в окружающей обстановке;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высокий уровень концентрации внимания;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способность работать в условиях ненормированного рабочего дня;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наблюдательность;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ответственность;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упорство;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умение работать в команде.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4df361cc028338171d09224b7e3a7ee_resized_width_e231264a346e62fbad4268e842996b32_500_q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789040"/>
            <a:ext cx="4293691" cy="2859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re_U11_05_industr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4176464" cy="2837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Bookman Old Style" pitchFamily="18" charset="0"/>
              </a:rPr>
              <a:t>Упрости выражение и найди его значение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35226" y="521115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31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60803" y="523401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03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9284" y="522873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16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64861" y="521762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66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292080" y="836712"/>
            <a:ext cx="3851920" cy="4747592"/>
            <a:chOff x="5292080" y="836712"/>
            <a:chExt cx="3851920" cy="4747592"/>
          </a:xfrm>
        </p:grpSpPr>
        <p:pic>
          <p:nvPicPr>
            <p:cNvPr id="28" name="Рисунок 27" descr="35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6136" y="980728"/>
              <a:ext cx="1512168" cy="1512168"/>
            </a:xfrm>
            <a:prstGeom prst="rect">
              <a:avLst/>
            </a:prstGeom>
          </p:spPr>
        </p:pic>
        <p:pic>
          <p:nvPicPr>
            <p:cNvPr id="29" name="Рисунок 28" descr="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32" y="2276872"/>
              <a:ext cx="2088232" cy="2088232"/>
            </a:xfrm>
            <a:prstGeom prst="rect">
              <a:avLst/>
            </a:prstGeom>
          </p:spPr>
        </p:pic>
        <p:pic>
          <p:nvPicPr>
            <p:cNvPr id="30" name="Рисунок 29" descr="3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080" y="2780928"/>
              <a:ext cx="1219200" cy="1219200"/>
            </a:xfrm>
            <a:prstGeom prst="rect">
              <a:avLst/>
            </a:prstGeom>
          </p:spPr>
        </p:pic>
        <p:pic>
          <p:nvPicPr>
            <p:cNvPr id="31" name="Рисунок 30" descr="7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1832" y="836712"/>
              <a:ext cx="1512168" cy="1512168"/>
            </a:xfrm>
            <a:prstGeom prst="rect">
              <a:avLst/>
            </a:prstGeom>
          </p:spPr>
        </p:pic>
        <p:pic>
          <p:nvPicPr>
            <p:cNvPr id="32" name="Рисунок 31" descr="3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8224" y="4365104"/>
              <a:ext cx="1219200" cy="12192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FAE602-A349-278C-69E4-6896BE7F3069}"/>
                  </a:ext>
                </a:extLst>
              </p:cNvPr>
              <p:cNvSpPr txBox="1"/>
              <p:nvPr/>
            </p:nvSpPr>
            <p:spPr>
              <a:xfrm>
                <a:off x="571128" y="1736812"/>
                <a:ext cx="4572000" cy="3064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у</m:t>
                            </m:r>
                          </m:e>
                          <m:sup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х+у</m:t>
                        </m:r>
                      </m:den>
                    </m:f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</m:num>
                      <m:den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х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у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при а=1, в=31 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у</m:t>
                        </m:r>
                      </m:den>
                    </m:f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у</m:t>
                        </m:r>
                      </m:num>
                      <m:den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ва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при а=3, в=1, х=3, у=5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16х+16у</m:t>
                        </m:r>
                      </m:num>
                      <m:den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х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у</m:t>
                        </m:r>
                      </m:den>
                    </m:f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у</m:t>
                            </m:r>
                          </m:e>
                          <m:sup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(х+у)</m:t>
                            </m:r>
                          </m:e>
                          <m:sup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при х=10, у=20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</m:e>
                          <m:sup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у</m:t>
                            </m:r>
                          </m:e>
                          <m:sup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у</m:t>
                            </m:r>
                          </m:e>
                          <m:sup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х+1</m:t>
                            </m:r>
                          </m:e>
                          <m:sup/>
                        </m:sSup>
                      </m:den>
                    </m:f>
                    <m:r>
                      <a:rPr lang="ru-RU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11у</m:t>
                        </m:r>
                      </m:num>
                      <m:den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х</m:t>
                        </m:r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при х=3, у=2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FAE602-A349-278C-69E4-6896BE7F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28" y="1736812"/>
                <a:ext cx="4572000" cy="30643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QWaefANH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"/>
            <a:ext cx="8928992" cy="6813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4536504" cy="569386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геолога — профессиональный праздник геологов, традиционно отмечаемый в первое воскресенье апреля. Этот праздник учреждён 31 марта 1966 г. Поводом стало открытие в 1966 г. первых месторождений </a:t>
            </a:r>
            <a:r>
              <a:rPr lang="ru-RU" sz="2800" b="1" i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Западно-Сибирской</a:t>
            </a:r>
            <a:r>
              <a:rPr lang="ru-RU" sz="28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нефтегазоносной провинции.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Bookman Old Style" pitchFamily="18" charset="0"/>
              </a:rPr>
              <a:t>Выполни действия и найди значение выражения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11560" y="4005064"/>
          <a:ext cx="3287780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r:id="rId2" imgW="1117115" imgH="393529" progId="Equation.DSMT4">
                  <p:embed/>
                </p:oleObj>
              </mc:Choice>
              <mc:Fallback>
                <p:oleObj r:id="rId2" imgW="1117115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005064"/>
                        <a:ext cx="3287780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683568" y="2636912"/>
          <a:ext cx="3345738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r:id="rId4" imgW="1205977" imgH="393529" progId="Equation.DSMT4">
                  <p:embed/>
                </p:oleObj>
              </mc:Choice>
              <mc:Fallback>
                <p:oleObj r:id="rId4" imgW="1205977" imgH="393529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36912"/>
                        <a:ext cx="3345738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467544" y="1196752"/>
          <a:ext cx="3295751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r:id="rId6" imgW="1130300" imgH="368300" progId="Equation.DSMT4">
                  <p:embed/>
                </p:oleObj>
              </mc:Choice>
              <mc:Fallback>
                <p:oleObj r:id="rId6" imgW="1130300" imgH="3683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196752"/>
                        <a:ext cx="3295751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4016" y="2636912"/>
            <a:ext cx="75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18 (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6264" y="2689756"/>
            <a:ext cx="75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944" y="148478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d=0   c=1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292494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у=0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4005064"/>
            <a:ext cx="75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15 (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4176" y="4005064"/>
            <a:ext cx="75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99792" y="465313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465313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211960" y="42930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р=1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251520" y="4005064"/>
            <a:ext cx="5112568" cy="2708920"/>
            <a:chOff x="1619672" y="3645024"/>
            <a:chExt cx="5793432" cy="3212976"/>
          </a:xfrm>
        </p:grpSpPr>
        <p:pic>
          <p:nvPicPr>
            <p:cNvPr id="16395" name="Picture 11" descr="ребусы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19672" y="5085184"/>
              <a:ext cx="1656184" cy="1656184"/>
            </a:xfrm>
            <a:prstGeom prst="rect">
              <a:avLst/>
            </a:prstGeom>
            <a:noFill/>
          </p:spPr>
        </p:pic>
        <p:pic>
          <p:nvPicPr>
            <p:cNvPr id="16396" name="Picture 12" descr="ребусы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5856" y="3645024"/>
              <a:ext cx="238125" cy="1905000"/>
            </a:xfrm>
            <a:prstGeom prst="rect">
              <a:avLst/>
            </a:prstGeom>
            <a:noFill/>
          </p:spPr>
        </p:pic>
        <p:pic>
          <p:nvPicPr>
            <p:cNvPr id="16397" name="Picture 13" descr="ребусы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07904" y="4953000"/>
              <a:ext cx="1628775" cy="1905000"/>
            </a:xfrm>
            <a:prstGeom prst="rect">
              <a:avLst/>
            </a:prstGeom>
            <a:noFill/>
          </p:spPr>
        </p:pic>
        <p:pic>
          <p:nvPicPr>
            <p:cNvPr id="16398" name="Picture 14" descr="ребусы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36096" y="4953000"/>
              <a:ext cx="238125" cy="1905000"/>
            </a:xfrm>
            <a:prstGeom prst="rect">
              <a:avLst/>
            </a:prstGeom>
            <a:noFill/>
          </p:spPr>
        </p:pic>
        <p:pic>
          <p:nvPicPr>
            <p:cNvPr id="16399" name="Picture 15" descr="ребусы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08104" y="4953000"/>
              <a:ext cx="1905000" cy="1905000"/>
            </a:xfrm>
            <a:prstGeom prst="rect">
              <a:avLst/>
            </a:prstGeom>
            <a:noFill/>
          </p:spPr>
        </p:pic>
      </p:grpSp>
      <p:sp>
        <p:nvSpPr>
          <p:cNvPr id="30" name="Прямоугольник 29"/>
          <p:cNvSpPr/>
          <p:nvPr/>
        </p:nvSpPr>
        <p:spPr>
          <a:xfrm>
            <a:off x="7308304" y="378904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5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308304" y="249289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76192" y="14931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380312" y="53012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188640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Геология</a:t>
            </a:r>
            <a:r>
              <a:rPr lang="ru-RU" sz="2400" b="1" i="1" dirty="0">
                <a:solidFill>
                  <a:srgbClr val="002060"/>
                </a:solidFill>
              </a:rPr>
              <a:t> (с греческого «</a:t>
            </a:r>
            <a:r>
              <a:rPr lang="ru-RU" sz="2400" b="1" i="1" dirty="0" err="1">
                <a:solidFill>
                  <a:srgbClr val="002060"/>
                </a:solidFill>
              </a:rPr>
              <a:t>geo</a:t>
            </a:r>
            <a:r>
              <a:rPr lang="ru-RU" sz="2400" b="1" i="1" dirty="0">
                <a:solidFill>
                  <a:srgbClr val="002060"/>
                </a:solidFill>
              </a:rPr>
              <a:t>» - земля и «</a:t>
            </a:r>
            <a:r>
              <a:rPr lang="ru-RU" sz="2400" b="1" i="1" dirty="0" err="1">
                <a:solidFill>
                  <a:srgbClr val="002060"/>
                </a:solidFill>
              </a:rPr>
              <a:t>logos</a:t>
            </a:r>
            <a:r>
              <a:rPr lang="ru-RU" sz="2400" b="1" i="1" dirty="0">
                <a:solidFill>
                  <a:srgbClr val="002060"/>
                </a:solidFill>
              </a:rPr>
              <a:t>» — учение) — комплекс наук о составе, строении земной коры и истории развития земли. Термин «геология» ввел норвежский ученый </a:t>
            </a:r>
          </a:p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М. </a:t>
            </a:r>
            <a:r>
              <a:rPr lang="ru-RU" sz="2400" b="1" i="1" dirty="0" err="1">
                <a:solidFill>
                  <a:srgbClr val="C00000"/>
                </a:solidFill>
              </a:rPr>
              <a:t>Эшольт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в </a:t>
            </a:r>
            <a:r>
              <a:rPr lang="ru-RU" sz="2400" b="1" i="1" dirty="0">
                <a:solidFill>
                  <a:srgbClr val="C00000"/>
                </a:solidFill>
              </a:rPr>
              <a:t>1657 </a:t>
            </a:r>
            <a:r>
              <a:rPr lang="ru-RU" sz="2400" b="1" i="1" dirty="0">
                <a:solidFill>
                  <a:srgbClr val="002060"/>
                </a:solidFill>
              </a:rPr>
              <a:t>году. </a:t>
            </a:r>
          </a:p>
        </p:txBody>
      </p:sp>
      <p:pic>
        <p:nvPicPr>
          <p:cNvPr id="5" name="Рисунок 4" descr="b51b76f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350991" cy="324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preview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389090" cy="320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389206244_minera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429000"/>
            <a:ext cx="4290053" cy="321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Bookman Old Style" pitchFamily="18" charset="0"/>
              </a:rPr>
              <a:t>Вычисли 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611560" y="980728"/>
          <a:ext cx="3331830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r:id="rId2" imgW="1015559" imgH="355446" progId="Equation.DSMT4">
                  <p:embed/>
                </p:oleObj>
              </mc:Choice>
              <mc:Fallback>
                <p:oleObj r:id="rId2" imgW="1015559" imgH="355446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80728"/>
                        <a:ext cx="3331830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580112" y="908720"/>
          <a:ext cx="2592288" cy="132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r:id="rId4" imgW="761669" imgH="393529" progId="Equation.DSMT4">
                  <p:embed/>
                </p:oleObj>
              </mc:Choice>
              <mc:Fallback>
                <p:oleObj r:id="rId4" imgW="761669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908720"/>
                        <a:ext cx="2592288" cy="13285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71600" y="227687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при а=20, в=1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23488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при у=18</a:t>
            </a:r>
          </a:p>
        </p:txBody>
      </p:sp>
      <p:pic>
        <p:nvPicPr>
          <p:cNvPr id="12" name="Рисунок 11" descr="32_2029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284984"/>
            <a:ext cx="441649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imgpreview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3301063"/>
            <a:ext cx="4194398" cy="327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364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Cambria Math</vt:lpstr>
      <vt:lpstr>Tahoma</vt:lpstr>
      <vt:lpstr>Times New Roman</vt:lpstr>
      <vt:lpstr>Verdana</vt:lpstr>
      <vt:lpstr>Тема Office</vt:lpstr>
      <vt:lpstr>Equation.DSMT4</vt:lpstr>
      <vt:lpstr>Умножение и деление рациональных дробей </vt:lpstr>
      <vt:lpstr>Найди ответ и собери слово</vt:lpstr>
      <vt:lpstr>Презентация PowerPoint</vt:lpstr>
      <vt:lpstr>Презентация PowerPoint</vt:lpstr>
      <vt:lpstr>Упрости выражение и найди его значение</vt:lpstr>
      <vt:lpstr>Презентация PowerPoint</vt:lpstr>
      <vt:lpstr>Выполни действия и найди значение выражения</vt:lpstr>
      <vt:lpstr>Презентация PowerPoint</vt:lpstr>
      <vt:lpstr>Вычисли </vt:lpstr>
      <vt:lpstr>Презентация PowerPoint</vt:lpstr>
      <vt:lpstr>Родственные профессии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и деление алгебраических дробей</dc:title>
  <dc:creator>User</dc:creator>
  <cp:lastModifiedBy>Пользователь</cp:lastModifiedBy>
  <cp:revision>23</cp:revision>
  <dcterms:created xsi:type="dcterms:W3CDTF">2015-04-06T13:30:27Z</dcterms:created>
  <dcterms:modified xsi:type="dcterms:W3CDTF">2022-10-14T06:15:43Z</dcterms:modified>
</cp:coreProperties>
</file>