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3"/>
  </p:notesMasterIdLst>
  <p:sldIdLst>
    <p:sldId id="256" r:id="rId2"/>
    <p:sldId id="260" r:id="rId3"/>
    <p:sldId id="259" r:id="rId4"/>
    <p:sldId id="289" r:id="rId5"/>
    <p:sldId id="261" r:id="rId6"/>
    <p:sldId id="276" r:id="rId7"/>
    <p:sldId id="262" r:id="rId8"/>
    <p:sldId id="277" r:id="rId9"/>
    <p:sldId id="278" r:id="rId10"/>
    <p:sldId id="279" r:id="rId11"/>
    <p:sldId id="290" r:id="rId12"/>
    <p:sldId id="280" r:id="rId13"/>
    <p:sldId id="298" r:id="rId14"/>
    <p:sldId id="291" r:id="rId15"/>
    <p:sldId id="292" r:id="rId16"/>
    <p:sldId id="293" r:id="rId17"/>
    <p:sldId id="282" r:id="rId18"/>
    <p:sldId id="281" r:id="rId19"/>
    <p:sldId id="283" r:id="rId20"/>
    <p:sldId id="296" r:id="rId21"/>
    <p:sldId id="284" r:id="rId22"/>
    <p:sldId id="297" r:id="rId23"/>
    <p:sldId id="287" r:id="rId24"/>
    <p:sldId id="294" r:id="rId25"/>
    <p:sldId id="295" r:id="rId26"/>
    <p:sldId id="288" r:id="rId27"/>
    <p:sldId id="263" r:id="rId28"/>
    <p:sldId id="264" r:id="rId29"/>
    <p:sldId id="266" r:id="rId30"/>
    <p:sldId id="286" r:id="rId31"/>
    <p:sldId id="27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32" y="21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B96F0-DCE9-4288-81CD-5EAA4B2BCCC8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14EBD4-CB5A-46BA-B950-7055ED6B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C3FB3-1F60-4174-BE2E-E3B6502BC8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8DD7-06C8-4699-B3FF-7FAD0B831651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1F77-BD21-46A9-A27B-EB47F4EB2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4868-EEAD-4F32-B6B1-FA5DA18B628E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2BDC-217A-4E19-8FB9-F064F7540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2D24-FE90-4232-AAF8-8A7E4272C2D7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B0B8-73F0-4A86-9642-FCA13A1FE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8256-3177-4813-8F06-FA6D761AFD95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DDBD-2647-4D6C-887E-1C1501E08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762A-7452-46CA-AB35-0C1CDE5F06B8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C713-7419-4AA3-AB43-DE44FFE8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6875-B1E4-4239-B521-1419A99BCB3B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CD20-5827-4313-A19B-4E91537B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82E1-3756-42D9-9D83-9B1EB4CE6125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6F30-941F-4E14-88B7-71475DF9A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9EFB-2757-4691-85B7-1605F981FF78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ECEC-AFF5-494D-A92F-07769C044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DD0-2801-43AB-9076-0F5BCD498227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5658-959A-488F-B80E-D352CFA4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4BB2-BEBE-419C-8A22-B306AF42C48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FB57-0120-47A4-9A85-188C50015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BE81E-BAD7-4933-BC21-B60928086754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10B90-EF74-4FA1-98CA-0D775D05E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20" r:id="rId8"/>
    <p:sldLayoutId id="2147484012" r:id="rId9"/>
    <p:sldLayoutId id="2147484011" r:id="rId10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3547" y="915973"/>
            <a:ext cx="7851648" cy="3057533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Кулинария 5 класс</a:t>
            </a:r>
            <a:br>
              <a:rPr lang="ru-RU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Бутерброды.</a:t>
            </a:r>
            <a:br>
              <a:rPr lang="ru-RU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Горячие напитки.</a:t>
            </a:r>
            <a:endParaRPr lang="ru-RU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4500563"/>
            <a:ext cx="7854950" cy="1214437"/>
          </a:xfrm>
        </p:spPr>
        <p:txBody>
          <a:bodyPr lIns="0" rIns="18288"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5 класс ФГОС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Горячие напитки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Чай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Кофе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Какао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 descr="j0233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429125"/>
            <a:ext cx="197008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234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928938"/>
            <a:ext cx="25273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0228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857375"/>
            <a:ext cx="18367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2016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Хорош чаек после мороза,</a:t>
            </a:r>
            <a:br>
              <a:rPr lang="ru-RU" smtClean="0"/>
            </a:br>
            <a:r>
              <a:rPr lang="ru-RU" smtClean="0"/>
              <a:t>И после баньки он хорош.</a:t>
            </a:r>
            <a:br>
              <a:rPr lang="ru-RU" smtClean="0"/>
            </a:br>
            <a:r>
              <a:rPr lang="ru-RU" smtClean="0"/>
              <a:t>За самоваром все вопросы</a:t>
            </a:r>
            <a:br>
              <a:rPr lang="ru-RU" smtClean="0"/>
            </a:br>
            <a:r>
              <a:rPr lang="ru-RU" smtClean="0"/>
              <a:t>Решишь, обсудишь, разберешь...</a:t>
            </a:r>
          </a:p>
        </p:txBody>
      </p:sp>
      <p:pic>
        <p:nvPicPr>
          <p:cNvPr id="23555" name="Picture 5" descr="http://www.senior-farfor.ru/storage/images/78bb3848babf02cd08e251d31cc40c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349500"/>
            <a:ext cx="87852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Чай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Чай – один из самых древних напитков, употребляемых человеком. Родина чая – Китай. Молодой листочек по – китайски называется «тцайей». Отсюда и произошло слово «чай».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Чай не только утоляет жажду, но и способствует снижению артериального давления, помогает при цинге, кори, подагре, остром ревматизме.</a:t>
            </a:r>
          </a:p>
          <a:p>
            <a:pPr eaLnBrk="1" hangingPunct="1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357688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Выращивание чая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klass_c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25193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84c3d096d36c3e0bcfc47a5da7bad00f?r=1474165812584363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44675"/>
            <a:ext cx="3095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2013_07_17_10_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708275"/>
            <a:ext cx="30241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http://www.teahouse.ua/media/ynikalnij_t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797425"/>
            <a:ext cx="45370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11188" y="-1714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</a:rPr>
              <a:t>Сорта чая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Зелёный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algn="r" eaLnBrk="1" hangingPunct="1"/>
            <a:r>
              <a:rPr lang="ru-RU" smtClean="0"/>
              <a:t>Чёрный</a:t>
            </a:r>
          </a:p>
        </p:txBody>
      </p:sp>
      <p:pic>
        <p:nvPicPr>
          <p:cNvPr id="26627" name="Picture 5" descr="http://bestia-wm.ru/wp-content/uploads/2013/08/03-CHaj-M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196975"/>
            <a:ext cx="4176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http://dinamika-zhizni.ru/wp-content/uploads/2016/03/chyornyj-chaj-1024x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3960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389437"/>
          </a:xfrm>
        </p:spPr>
        <p:txBody>
          <a:bodyPr/>
          <a:lstStyle/>
          <a:p>
            <a:pPr algn="r" eaLnBrk="1" hangingPunct="1"/>
            <a:r>
              <a:rPr lang="ru-RU" smtClean="0"/>
              <a:t>Белый</a:t>
            </a:r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eaLnBrk="1" hangingPunct="1"/>
            <a:r>
              <a:rPr lang="ru-RU" smtClean="0"/>
              <a:t>Красный (каркаде)</a:t>
            </a:r>
          </a:p>
          <a:p>
            <a:pPr eaLnBrk="1" hangingPunct="1"/>
            <a:endParaRPr lang="ru-RU" smtClean="0"/>
          </a:p>
        </p:txBody>
      </p:sp>
      <p:pic>
        <p:nvPicPr>
          <p:cNvPr id="27651" name="Picture 5" descr="http://omskpress.ru/images/stories/uploading/soc_db3edc28ed8853bf5acf263bc9daa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39261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http://chtopit.ru/wp-content/uploads/2015/09/karkade-chaj-poleznye-svojstva-i-protivopokazaniya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98738"/>
            <a:ext cx="5213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Фруктовый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r" eaLnBrk="1" hangingPunct="1"/>
            <a:r>
              <a:rPr lang="ru-RU" smtClean="0"/>
              <a:t>травяной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8675" name="Picture 5" descr="http://static3.depositphotos.com/1007254/233/i/950/depositphotos_2333414-Winter-fruit-tea-with-fresh-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04813"/>
            <a:ext cx="5400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http://lekkos-crimea.ru/UploadedFiles/FCKEditor/image/%D0%A1%E2%80%A1%D0%A0%C2%B0%D0%A0%E2%84%96%20%D0%A1%D0%83%D0%A0%C2%B1%D0%A0%D1%95%D0%A0%D1%94%D0%A1%D1%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76563"/>
            <a:ext cx="504031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186738" cy="1490663"/>
          </a:xfrm>
        </p:spPr>
        <p:txBody>
          <a:bodyPr/>
          <a:lstStyle/>
          <a:p>
            <a:pPr eaLnBrk="1" hangingPunct="1"/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>Технология заваривания чая.   </a:t>
            </a:r>
            <a:r>
              <a:rPr lang="ru-RU" sz="4500" smtClean="0"/>
              <a:t/>
            </a:r>
            <a:br>
              <a:rPr lang="ru-RU" sz="4500" smtClean="0"/>
            </a:br>
            <a:endParaRPr lang="ru-RU" sz="45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89138"/>
            <a:ext cx="5329237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Кипятком ополосни чайник для заварки.</a:t>
            </a:r>
          </a:p>
          <a:p>
            <a:pPr eaLnBrk="1" hangingPunct="1"/>
            <a:r>
              <a:rPr lang="ru-RU" sz="2000" smtClean="0"/>
              <a:t>Положи чай в зависимости от количества человек ,которые будут пить чай.</a:t>
            </a:r>
          </a:p>
          <a:p>
            <a:pPr eaLnBrk="1" hangingPunct="1"/>
            <a:r>
              <a:rPr lang="ru-RU" sz="2000" smtClean="0"/>
              <a:t>Залей чай кипятком на 1/3 объёма чайника, подожди несколько минут, долей кипятка до верха заварочного чайника.</a:t>
            </a:r>
          </a:p>
          <a:p>
            <a:pPr eaLnBrk="1" hangingPunct="1"/>
            <a:r>
              <a:rPr lang="ru-RU" sz="2000" smtClean="0"/>
              <a:t>Дай настояться напитку 3-5 минут</a:t>
            </a:r>
          </a:p>
          <a:p>
            <a:pPr eaLnBrk="1" hangingPunct="1"/>
            <a:r>
              <a:rPr lang="ru-RU" sz="2000" smtClean="0"/>
              <a:t>Пей с удовольствием</a:t>
            </a:r>
            <a:r>
              <a:rPr lang="ru-RU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1026" name="Picture 2" descr="серв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071813"/>
            <a:ext cx="2714625" cy="27860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Русские пословицы и поговорки о чае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6643688" cy="3967162"/>
          </a:xfrm>
        </p:spPr>
        <p:txBody>
          <a:bodyPr/>
          <a:lstStyle/>
          <a:p>
            <a:pPr eaLnBrk="1" hangingPunct="1"/>
            <a:r>
              <a:rPr lang="ru-RU" smtClean="0"/>
              <a:t>Чай пить – приятно жить.</a:t>
            </a:r>
          </a:p>
          <a:p>
            <a:pPr eaLnBrk="1" hangingPunct="1"/>
            <a:r>
              <a:rPr lang="ru-RU" smtClean="0"/>
              <a:t>Выпей чайку – позабудешь тоску.</a:t>
            </a:r>
          </a:p>
          <a:p>
            <a:pPr eaLnBrk="1" hangingPunct="1"/>
            <a:r>
              <a:rPr lang="ru-RU" smtClean="0"/>
              <a:t>С чая лиха не бывает.</a:t>
            </a:r>
          </a:p>
          <a:p>
            <a:pPr eaLnBrk="1" hangingPunct="1"/>
            <a:r>
              <a:rPr lang="ru-RU" smtClean="0"/>
              <a:t>Устал – пей чай; жарко – пей чай; хочешь согреться - пей чай!</a:t>
            </a:r>
          </a:p>
          <a:p>
            <a:pPr eaLnBrk="1" hangingPunct="1"/>
            <a:r>
              <a:rPr lang="ru-RU" smtClean="0"/>
              <a:t>Если чай не пьёшь, где силы берёшь?</a:t>
            </a:r>
          </a:p>
          <a:p>
            <a:pPr eaLnBrk="1" hangingPunct="1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071938"/>
            <a:ext cx="18716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Кофе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1935163"/>
            <a:ext cx="52578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тонизирующий напиток. Кофе очень стимулирует физическую и психологическую активность человека.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Натуральные кофе – это семена (зерна) плодов тропического кофейного дерева, вечнозеленого. Существует много сортов кофе. Лучшим сортом кофе считается арабский, его называют «Мокко»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357438"/>
            <a:ext cx="14811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149383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714750"/>
            <a:ext cx="18573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000625"/>
            <a:ext cx="1825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Меню на завтрак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Горячий напиток </a:t>
            </a:r>
          </a:p>
          <a:p>
            <a:pPr eaLnBrk="1" hangingPunct="1"/>
            <a:r>
              <a:rPr lang="ru-RU" smtClean="0"/>
              <a:t>Бутерброды</a:t>
            </a:r>
          </a:p>
          <a:p>
            <a:pPr eaLnBrk="1" hangingPunct="1"/>
            <a:r>
              <a:rPr lang="ru-RU" smtClean="0"/>
              <a:t>Блюда из яиц</a:t>
            </a:r>
          </a:p>
          <a:p>
            <a:pPr eaLnBrk="1" hangingPunct="1"/>
            <a:r>
              <a:rPr lang="ru-RU" smtClean="0"/>
              <a:t>Каши</a:t>
            </a:r>
          </a:p>
          <a:p>
            <a:pPr eaLnBrk="1" hangingPunct="1"/>
            <a:r>
              <a:rPr lang="ru-RU" smtClean="0"/>
              <a:t>Масло</a:t>
            </a:r>
          </a:p>
          <a:p>
            <a:pPr eaLnBrk="1" hangingPunct="1"/>
            <a:endParaRPr lang="ru-RU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572000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928938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071563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Выращивание кофе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AutoShape 5" descr="551"/>
          <p:cNvSpPr>
            <a:spLocks noChangeAspect="1" noChangeArrowheads="1"/>
          </p:cNvSpPr>
          <p:nvPr/>
        </p:nvSpPr>
        <p:spPr bwMode="auto">
          <a:xfrm>
            <a:off x="42529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6" name="Picture 7" descr="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950"/>
            <a:ext cx="26273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http://yarche.info/wp-content/upload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060575"/>
            <a:ext cx="29527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hond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420938"/>
            <a:ext cx="30956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3" descr="kenijskij-kofe-v-zerna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221163"/>
            <a:ext cx="284321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5" descr="roasting-coffee-beans-147797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843463"/>
            <a:ext cx="29511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7" descr="sco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797425"/>
            <a:ext cx="284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Какао</a:t>
            </a:r>
            <a:r>
              <a:rPr lang="ru-RU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928688"/>
            <a:ext cx="13573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643188"/>
            <a:ext cx="11557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163"/>
            <a:ext cx="5829300" cy="4389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smtClean="0"/>
              <a:t>Очень калорийный и вкусный напиток.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algn="just" eaLnBrk="1" hangingPunct="1">
              <a:lnSpc>
                <a:spcPct val="90000"/>
              </a:lnSpc>
            </a:pPr>
            <a:r>
              <a:rPr lang="ru-RU" sz="2000" smtClean="0"/>
              <a:t>Семена какао были впервые привезены в Европу в </a:t>
            </a:r>
            <a:r>
              <a:rPr lang="en-US" sz="2000" smtClean="0"/>
              <a:t>1520</a:t>
            </a:r>
            <a:r>
              <a:rPr lang="ru-RU" sz="2000" smtClean="0"/>
              <a:t>году завоевателем Мексики Эрнаном Кортесом.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smtClean="0"/>
              <a:t> Ацтеки использовали семена какао для приготовления особого тонизирующего напитка. Свой «чоколатль» атцеки пили без сахара или мёда, но с перцем и ванилью. Затем какао стали выращивать в Венесуэле, Вест – Индии, а с </a:t>
            </a:r>
            <a:r>
              <a:rPr lang="en-US" sz="2000" smtClean="0"/>
              <a:t>XVIII</a:t>
            </a:r>
            <a:r>
              <a:rPr lang="ru-RU" sz="2000" smtClean="0"/>
              <a:t> века и в Бразилии</a:t>
            </a:r>
            <a:r>
              <a:rPr lang="ru-RU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12366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Выращивание какао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5" descr="23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30241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1417108854_terraoko-2014112301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32400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v-rubriku-kakao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8" y="2636838"/>
            <a:ext cx="33131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Cocoa_bean_%283%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652963"/>
            <a:ext cx="3348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cacao-p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652963"/>
            <a:ext cx="33131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Требования к приготовлению напитков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Напитки приготовляют непосредственно перед употреблением.</a:t>
            </a:r>
          </a:p>
          <a:p>
            <a:pPr eaLnBrk="1" hangingPunct="1"/>
            <a:r>
              <a:rPr lang="ru-RU" smtClean="0"/>
              <a:t>Нельзя использовать чайную заварку 3- 4 часа или на следующие сутки после приготовления.</a:t>
            </a:r>
          </a:p>
          <a:p>
            <a:pPr eaLnBrk="1" hangingPunct="1"/>
            <a:r>
              <a:rPr lang="ru-RU" smtClean="0"/>
              <a:t>Готовый кофе подают  горячим  или холодным, но не теплым.</a:t>
            </a:r>
          </a:p>
          <a:p>
            <a:pPr eaLnBrk="1" hangingPunct="1"/>
            <a:r>
              <a:rPr lang="ru-RU" smtClean="0"/>
              <a:t>Цвет  напитка  должен быть, если это чай, красно – коричневым или зеленоватым, если кофе – темно – коричневым.</a:t>
            </a:r>
          </a:p>
          <a:p>
            <a:pPr eaLnBrk="1" hangingPunct="1"/>
            <a:r>
              <a:rPr lang="ru-RU" smtClean="0"/>
              <a:t> Напиток  должен быть прозрачным.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u="sng" smtClean="0"/>
              <a:t>Закончи предложение.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Бутерброды бывают 3 видов: открытые………..</a:t>
            </a:r>
          </a:p>
          <a:p>
            <a:pPr eaLnBrk="1" hangingPunct="1"/>
            <a:r>
              <a:rPr lang="ru-RU" smtClean="0"/>
              <a:t>Основа бутерброда это…………………………...</a:t>
            </a:r>
          </a:p>
          <a:p>
            <a:pPr eaLnBrk="1" hangingPunct="1"/>
            <a:r>
              <a:rPr lang="ru-RU" smtClean="0"/>
              <a:t>Горячие напитки это-чай,………………………</a:t>
            </a:r>
          </a:p>
          <a:p>
            <a:pPr eaLnBrk="1" hangingPunct="1"/>
            <a:r>
              <a:rPr lang="ru-RU" smtClean="0"/>
              <a:t>По способу приготовления бутерброды бываю холодные………………………………………….</a:t>
            </a:r>
          </a:p>
          <a:p>
            <a:pPr eaLnBrk="1" hangingPunct="1"/>
            <a:r>
              <a:rPr lang="ru-RU" smtClean="0"/>
              <a:t>По виду используемой начинки бутерброды бывают мясные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/>
              <a:t>Физминутка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200" smtClean="0"/>
              <a:t>Ветер дует нам в лицо.            </a:t>
            </a:r>
            <a:br>
              <a:rPr lang="ru-RU" sz="3200" smtClean="0"/>
            </a:br>
            <a:r>
              <a:rPr lang="ru-RU" sz="3200" smtClean="0"/>
              <a:t>Закачалось деревцо.                      </a:t>
            </a:r>
            <a:br>
              <a:rPr lang="ru-RU" sz="3200" smtClean="0"/>
            </a:br>
            <a:r>
              <a:rPr lang="ru-RU" sz="3200" smtClean="0"/>
              <a:t>Ветер тише, тише, тише.                      </a:t>
            </a:r>
            <a:br>
              <a:rPr lang="ru-RU" sz="3200" smtClean="0"/>
            </a:br>
            <a:r>
              <a:rPr lang="ru-RU" sz="3200" smtClean="0"/>
              <a:t>Деревцо всё выше, выше.        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      </a:t>
            </a:r>
            <a:r>
              <a:rPr lang="ru-RU" b="1" smtClean="0"/>
              <a:t>Игровая пауза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89438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/>
              <a:t>         </a:t>
            </a:r>
            <a:r>
              <a:rPr lang="ru-RU" sz="2800" dirty="0" smtClean="0"/>
              <a:t>Вспомним правила безопасной работы с помощью игры.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        </a:t>
            </a:r>
            <a:r>
              <a:rPr lang="ru-RU" sz="2800" dirty="0" smtClean="0"/>
              <a:t>Когда я назову санитарно – гигиенические требования, вы хлопайте, а когда назову правила безопасной работы – вы топайте.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Итак, начинаем!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Руки мойте с мылом.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(Хлопайте)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Перед включением электроприбора проверьте исправность шнура.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 (Топайте)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Наденьте фартук, косынку. 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(Хлопайте)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Включайте и выключайте приборы сухими руками.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 (Топайте)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Рукава одежды закатайте.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  (Хлопайте и топайте)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9939" name="Picture 3" descr="C:\Documents and Settings\Admin\Рабочий стол\kao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500063"/>
            <a:ext cx="246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Практическая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5257800" cy="496728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Канапе «Сырный звездопад»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Ингредиенты: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тостерный хлеб по количеству канапе,</a:t>
            </a:r>
            <a:br>
              <a:rPr lang="ru-RU" dirty="0" smtClean="0"/>
            </a:br>
            <a:r>
              <a:rPr lang="ru-RU" dirty="0" smtClean="0"/>
              <a:t>100 г твёрдого сыра, </a:t>
            </a:r>
            <a:br>
              <a:rPr lang="ru-RU" dirty="0" smtClean="0"/>
            </a:br>
            <a:r>
              <a:rPr lang="ru-RU" dirty="0" smtClean="0"/>
              <a:t>2 шт. солёных огурцов, </a:t>
            </a:r>
            <a:br>
              <a:rPr lang="ru-RU" dirty="0" smtClean="0"/>
            </a:br>
            <a:r>
              <a:rPr lang="ru-RU" dirty="0" smtClean="0"/>
              <a:t>1-2 зубчика чеснока,</a:t>
            </a:r>
            <a:br>
              <a:rPr lang="ru-RU" dirty="0" smtClean="0"/>
            </a:br>
            <a:r>
              <a:rPr lang="ru-RU" dirty="0" smtClean="0"/>
              <a:t>1-2 ст. ложки майонеза.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Приготовление: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Поджарить тосты и вырезать с помощью формочки для печенья звёзды. Сыр натереть на тёрке, огурцы нарезать соломкой.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Заправка: смешать давленый чеснок с майонезом.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Тёртый сыр соединить с солёными огурцами, нарезанными соломкой огурцами и заправкой. Выложить на тосты, украсить клюквой.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Приятного аппетита!</a:t>
            </a:r>
            <a:endParaRPr lang="ru-RU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2928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Бутерброды с мясом и яйцом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6500813" cy="44291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500 г хлеба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20 г сливочного масла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250 г жареного и отварного мяса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 луковица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 ст. ложки томат-пюре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 ст. ложки белого соуса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4-6 яиц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соль, перец, горчица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/>
              <a:t> </a:t>
            </a:r>
            <a:endParaRPr lang="ru-RU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/>
              <a:t>        Ломти хлеба смазать маслом и слегка поджарить на масле. Мясо и лук нарезать мелкими кубиками, смешать с соусом белым и томатом-пюре, заправить горчицей. Яйца поджарить, посолить и поперчить. На подготовленный хлеб уложить мясную смесь, а сверху яичницу. Украсить листьями петрушки.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50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Гренки с брынзой и яйцом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7472363" cy="45656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200 г пшеничного хлеба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 ст. л. сливочного масла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 ст. л. маргарина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 ст. л. тертой брынзы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5 яиц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черный перец по вкусу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Ломтики пшеничного хлеба уложить на противень, смазанный маргарином, посыпать измельченной на терке брынзой, сверху в нескольких местах поместить маленькие кусочки сливочного масла, запечь гренки в духовке. Перед подачей на стол на каждый гренок положить поджаренное яйцо, посыпанное черным перцем. Отдельно подать кефир или простоквашу.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928813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Хлеб один из главных продуктов на столе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1935163"/>
            <a:ext cx="6072187" cy="4389437"/>
          </a:xfrm>
        </p:spPr>
        <p:txBody>
          <a:bodyPr/>
          <a:lstStyle/>
          <a:p>
            <a:pPr lvl="3" eaLnBrk="1" hangingPunct="1"/>
            <a:r>
              <a:rPr lang="ru-RU" sz="2400" smtClean="0"/>
              <a:t>Хлеб- наш добрый друг, даже когда зачерствеет. Из черствого хлеба можно приготовить различные бутерброды, гренки. Бутерброды, приготовленные из черствого хлеба, лучше сохраняет форму.  </a:t>
            </a:r>
          </a:p>
          <a:p>
            <a:pPr eaLnBrk="1" hangingPunct="1"/>
            <a:r>
              <a:rPr lang="ru-RU" sz="2400" smtClean="0"/>
              <a:t>Хлеб- один из самых удивительных продуктов природы и человеческого труда, самый значительный и надежный вид пищи на земле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857750"/>
            <a:ext cx="17478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000375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      Чай с сахаром</a:t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Чай      2- 3 ч. ложки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Вода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Сахар  по вкусу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Всыпать чай в заварочный чайник и залить его кипятком на 1/3 чайника. Закрыть чайник специальной грелкой или полотенцем и поставить для настаивания на 5 – 10 минут.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	Долить чайник кипятком до верха.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Разлить заваренный чай по чашкам ( на ¼ часть чашки), пользуясь ситечком для процеживания чая. Долить чашки кипятком.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	Сахар добавлять по вкусу.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   Можно подавать к чаю лимон, сливки или молоко, мёд.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14" descr="j0237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071563"/>
            <a:ext cx="19177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7081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dirty="0" smtClean="0"/>
              <a:t>На следующий урок принести фотографии или рисунки по теме «Сервировка стола к завтраку» и «Правила поведения за столом».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5059" name="Picture 7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429000"/>
            <a:ext cx="27209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" y="5643563"/>
            <a:ext cx="74517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1944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Чудак математик в Германии жил.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Он булку и масло случайно сложил.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Затем результат положил себе в рот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Вот так человек изобрёл бутерброд</a:t>
            </a:r>
          </a:p>
        </p:txBody>
      </p:sp>
      <p:pic>
        <p:nvPicPr>
          <p:cNvPr id="16387" name="Picture 5" descr="http://www.happy-giraffe.ru/upload/userfiles/images/2011/12/14/453519_435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97200"/>
            <a:ext cx="41767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ttp://womy.ru/content-images/buterbrody-s-krasnoy-ikro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68638"/>
            <a:ext cx="4537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Виды бутербродов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276475"/>
            <a:ext cx="4829175" cy="4389438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ru-RU" b="1" smtClean="0"/>
              <a:t>По способу приготовления: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Холодные и горячие;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Простые;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Сложные;</a:t>
            </a:r>
            <a:endParaRPr lang="ru-RU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ru-RU" smtClean="0">
              <a:latin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b="1" smtClean="0">
                <a:latin typeface="Castellar" pitchFamily="18" charset="0"/>
              </a:rPr>
              <a:t>По виду:</a:t>
            </a:r>
            <a:r>
              <a:rPr lang="ru-RU" b="1" smtClean="0"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latin typeface="Castellar" pitchFamily="18" charset="0"/>
              </a:rPr>
              <a:t>Открытые;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latin typeface="Castellar" pitchFamily="18" charset="0"/>
              </a:rPr>
              <a:t>Закрытые;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latin typeface="Castellar" pitchFamily="18" charset="0"/>
              </a:rPr>
              <a:t>Закусочные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>
                <a:latin typeface="Castellar" pitchFamily="18" charset="0"/>
              </a:rPr>
              <a:t>(канапе).</a:t>
            </a:r>
          </a:p>
          <a:p>
            <a:pPr marL="609600" indent="-609600" eaLnBrk="1" hangingPunct="1"/>
            <a:endParaRPr lang="ru-RU" sz="2400" smtClean="0">
              <a:latin typeface="Castellar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325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785813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7145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724400"/>
            <a:ext cx="1038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292600"/>
            <a:ext cx="1104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708275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5715000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Классификация бутербродов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5329238" cy="4389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Comic Sans MS" pitchFamily="66" charset="0"/>
              </a:rPr>
              <a:t>По виду продукта:</a:t>
            </a:r>
          </a:p>
          <a:p>
            <a:pPr eaLnBrk="1" hangingPunct="1"/>
            <a:r>
              <a:rPr lang="ru-RU" smtClean="0"/>
              <a:t>Рыбные;</a:t>
            </a:r>
          </a:p>
          <a:p>
            <a:pPr eaLnBrk="1" hangingPunct="1"/>
            <a:r>
              <a:rPr lang="ru-RU" smtClean="0"/>
              <a:t>Мясные;</a:t>
            </a:r>
          </a:p>
          <a:p>
            <a:pPr eaLnBrk="1" hangingPunct="1"/>
            <a:r>
              <a:rPr lang="ru-RU" smtClean="0"/>
              <a:t>Сладкие;</a:t>
            </a:r>
          </a:p>
          <a:p>
            <a:pPr eaLnBrk="1" hangingPunct="1"/>
            <a:r>
              <a:rPr lang="ru-RU" smtClean="0"/>
              <a:t>Фруктовые;</a:t>
            </a:r>
          </a:p>
          <a:p>
            <a:pPr eaLnBrk="1" hangingPunct="1"/>
            <a:r>
              <a:rPr lang="ru-RU" smtClean="0"/>
              <a:t>Гастрономические (например, с яйцом, овощной икрой)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88"/>
            <a:ext cx="1625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643313"/>
            <a:ext cx="1831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5000625"/>
            <a:ext cx="1679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Требования к качеству готовых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935163"/>
            <a:ext cx="6643688" cy="32083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Бутерброды должны быть приготовлены непосредственно перед подачей.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Горячие бутерброды должны быть определенной температуры.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Продукты, входящие в состав бутербродов , должны быть свежими.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Хлеб не должен быть слишком толстым или тонким.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Хлеб должен быть полностью покрыт продуктом.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25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18462" t="22641" r="21539" b="32076"/>
          <a:stretch>
            <a:fillRect/>
          </a:stretch>
        </p:blipFill>
        <p:spPr bwMode="auto">
          <a:xfrm>
            <a:off x="5286375" y="4857750"/>
            <a:ext cx="2786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b="1" smtClean="0"/>
              <a:t>Инструменты и приспособления: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6329363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Острый нож или пилка для нарезки хлеба;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Доска для нарезки хлеба;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Острый нож  и доска для резки ветчины, мяса, колбасы, сыра;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Фруктовый нож и доска для нарезки фруктов;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Нож с округлым концом для намазывания масла, паст и паштетов.</a:t>
            </a:r>
          </a:p>
          <a:p>
            <a:pPr eaLnBrk="1" hangingPunct="1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571625"/>
            <a:ext cx="134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429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429125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5572125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2357438"/>
            <a:ext cx="1123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00188" y="357188"/>
            <a:ext cx="7229475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Интеллект - карта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Лук                             Лист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Морковь                    Луковица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Картофель                 Плод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Щавель                      Корнеплод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Помидор                    Корень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Капуста                      Клубень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Чеснок                        Кочан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Огурец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Редис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Петрушка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Укроп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14500" y="2143125"/>
            <a:ext cx="2214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14500" y="2143125"/>
            <a:ext cx="22145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6000" y="2500313"/>
            <a:ext cx="1785938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88" y="2857500"/>
            <a:ext cx="1357312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86000" y="2214563"/>
            <a:ext cx="1643063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438" y="2857500"/>
            <a:ext cx="1643062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14563" y="4071938"/>
            <a:ext cx="178593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000251" y="2571750"/>
            <a:ext cx="1928812" cy="178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035970" y="2964656"/>
            <a:ext cx="1928812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000250" y="3286125"/>
            <a:ext cx="1928813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535906" y="3178970"/>
            <a:ext cx="3286125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071563" y="3214687"/>
            <a:ext cx="3714750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357437" y="3929063"/>
            <a:ext cx="185737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0" name="Picture 2" descr="C:\Documents and Settings\Admin\Рабочий стол\eet1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428875"/>
            <a:ext cx="15859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" descr="C:\Documents and Settings\Admin\Рабочий стол\0nj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857750"/>
            <a:ext cx="18669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</TotalTime>
  <Words>927</Words>
  <Application>Microsoft Office PowerPoint</Application>
  <PresentationFormat>Экран (4:3)</PresentationFormat>
  <Paragraphs>184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Castellar</vt:lpstr>
      <vt:lpstr>Comic Sans MS</vt:lpstr>
      <vt:lpstr>Wingdings</vt:lpstr>
      <vt:lpstr>Поток</vt:lpstr>
      <vt:lpstr>Поток</vt:lpstr>
      <vt:lpstr>Поток</vt:lpstr>
      <vt:lpstr>Слайд 1</vt:lpstr>
      <vt:lpstr>Меню на завтрак</vt:lpstr>
      <vt:lpstr>Хлеб один из главных продуктов на столе</vt:lpstr>
      <vt:lpstr>Слайд 4</vt:lpstr>
      <vt:lpstr>Виды бутербродов</vt:lpstr>
      <vt:lpstr>Классификация бутербродов</vt:lpstr>
      <vt:lpstr>Требования к качеству готовых бутербродов</vt:lpstr>
      <vt:lpstr>Инструменты и приспособления:</vt:lpstr>
      <vt:lpstr>Интеллект - карта</vt:lpstr>
      <vt:lpstr>Горячие напитки</vt:lpstr>
      <vt:lpstr>Слайд 11</vt:lpstr>
      <vt:lpstr>Чай </vt:lpstr>
      <vt:lpstr>Выращивание чая</vt:lpstr>
      <vt:lpstr>Сорта чая</vt:lpstr>
      <vt:lpstr>Слайд 15</vt:lpstr>
      <vt:lpstr>Слайд 16</vt:lpstr>
      <vt:lpstr>        Технология заваривания чая.    </vt:lpstr>
      <vt:lpstr>Русские пословицы и поговорки о чае</vt:lpstr>
      <vt:lpstr>Кофе </vt:lpstr>
      <vt:lpstr>Выращивание кофе</vt:lpstr>
      <vt:lpstr>Какао </vt:lpstr>
      <vt:lpstr>Выращивание какао</vt:lpstr>
      <vt:lpstr>Требования к приготовлению напитков</vt:lpstr>
      <vt:lpstr>Слайд 24</vt:lpstr>
      <vt:lpstr>Слайд 25</vt:lpstr>
      <vt:lpstr>      Игровая пауза</vt:lpstr>
      <vt:lpstr>Практическая работа</vt:lpstr>
      <vt:lpstr>Бутерброды с мясом и яйцом</vt:lpstr>
      <vt:lpstr>Гренки с брынзой и яйцом</vt:lpstr>
      <vt:lpstr>      Чай с сахаром </vt:lpstr>
      <vt:lpstr> 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 5 класс Бутерброды. Горячие напитки.</dc:title>
  <dc:creator>андруша</dc:creator>
  <cp:lastModifiedBy>Mihail</cp:lastModifiedBy>
  <cp:revision>65</cp:revision>
  <dcterms:created xsi:type="dcterms:W3CDTF">2011-01-11T12:32:38Z</dcterms:created>
  <dcterms:modified xsi:type="dcterms:W3CDTF">2016-11-08T16:14:43Z</dcterms:modified>
</cp:coreProperties>
</file>