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2" r:id="rId5"/>
    <p:sldId id="273" r:id="rId6"/>
    <p:sldId id="260" r:id="rId7"/>
    <p:sldId id="261" r:id="rId8"/>
    <p:sldId id="271" r:id="rId9"/>
    <p:sldId id="263" r:id="rId10"/>
    <p:sldId id="264" r:id="rId11"/>
    <p:sldId id="265" r:id="rId12"/>
    <p:sldId id="262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53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6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9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5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0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3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2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4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7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7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2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C34B-617C-4D6A-9AA7-FEFE73AF064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7FC27-0A82-4B1D-8797-C73C192C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8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4618" y="1601758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Падежи. Родительный падеж.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9976" y="5345624"/>
            <a:ext cx="4986291" cy="1360503"/>
          </a:xfrm>
        </p:spPr>
        <p:txBody>
          <a:bodyPr/>
          <a:lstStyle/>
          <a:p>
            <a:r>
              <a:rPr lang="ru-RU" dirty="0" smtClean="0"/>
              <a:t>Групповое занятие по логопедии для 3 класса.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7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49" y="231958"/>
            <a:ext cx="5353594" cy="795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вернулись…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12" y="1119051"/>
            <a:ext cx="3807413" cy="2674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229" y="1968137"/>
            <a:ext cx="938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552" y="3405052"/>
            <a:ext cx="2989836" cy="3148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2560" y="4545874"/>
            <a:ext cx="572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3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7" y="345167"/>
            <a:ext cx="3786051" cy="699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стояли…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211" y="424543"/>
            <a:ext cx="2066925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5465" y="1335455"/>
            <a:ext cx="734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12668" y="3762970"/>
            <a:ext cx="4926875" cy="699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стояли недалеко…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222" y="3787474"/>
            <a:ext cx="4163786" cy="2775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3588" y="4972153"/>
            <a:ext cx="92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182" y="2176422"/>
            <a:ext cx="6285411" cy="3207929"/>
          </a:xfrm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ловили рыбу с лодки,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лентяй – со сковородки.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поджарили треску,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Разделили по куску.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лентяю – ни куска: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 море, друг, твоя треска!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826034" y="2664823"/>
            <a:ext cx="1245325" cy="87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445" y="3117668"/>
            <a:ext cx="2437584" cy="9896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4877888" y="4629514"/>
            <a:ext cx="1245325" cy="87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8205" y="1058460"/>
            <a:ext cx="442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слова 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005" y="319042"/>
            <a:ext cx="7543801" cy="813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От, автомобиль, отъехал, подъезд.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90004" y="2282826"/>
            <a:ext cx="7796349" cy="813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Из, снежинки, дети, делают, бумага.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9672" y="4446904"/>
            <a:ext cx="5976259" cy="813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Дом, у, берёза, мы, сажали.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606" y="1053737"/>
            <a:ext cx="6984274" cy="1062446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отъехал от подъезд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607" y="3095898"/>
            <a:ext cx="6984273" cy="1162594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делают снежинки из бумаг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9566" y="5259976"/>
            <a:ext cx="6862354" cy="1149533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сажали берёз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440" y="165463"/>
            <a:ext cx="4465320" cy="76757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«Забей голы»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765" t="4240" r="6765" b="4883"/>
          <a:stretch/>
        </p:blipFill>
        <p:spPr>
          <a:xfrm>
            <a:off x="2451747" y="1071155"/>
            <a:ext cx="5925897" cy="3650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702628" y="1698172"/>
            <a:ext cx="1576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6" y="3971109"/>
            <a:ext cx="1312245" cy="1310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12" y="5151119"/>
            <a:ext cx="1312245" cy="1310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3" y="5452791"/>
            <a:ext cx="1312245" cy="13106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22" y="5452791"/>
            <a:ext cx="1312245" cy="1310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66" y="5367205"/>
            <a:ext cx="1312245" cy="13106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11" y="4236719"/>
            <a:ext cx="1312245" cy="13106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6390" y="4388919"/>
            <a:ext cx="83602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8523" y="5544828"/>
            <a:ext cx="83602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4756" y="5769425"/>
            <a:ext cx="83602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з, с, у , от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4695" y="5806438"/>
            <a:ext cx="83602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3877" y="5760914"/>
            <a:ext cx="83602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8499" y="4538095"/>
            <a:ext cx="83602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о, на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709" t="37714" r="37174" b="19984"/>
          <a:stretch/>
        </p:blipFill>
        <p:spPr>
          <a:xfrm>
            <a:off x="4254154" y="3596976"/>
            <a:ext cx="1646504" cy="192478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936304" y="4354766"/>
            <a:ext cx="1843956" cy="616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люс 2"/>
          <p:cNvSpPr/>
          <p:nvPr/>
        </p:nvSpPr>
        <p:spPr>
          <a:xfrm>
            <a:off x="848726" y="3596976"/>
            <a:ext cx="2162227" cy="2046034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42303" y="1970254"/>
            <a:ext cx="436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Рифлексия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65" y="1097279"/>
            <a:ext cx="4646023" cy="46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81896" y="1513092"/>
            <a:ext cx="1689463" cy="46939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п.</a:t>
            </a:r>
          </a:p>
          <a:p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п.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п.</a:t>
            </a:r>
          </a:p>
          <a:p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п.</a:t>
            </a:r>
          </a:p>
          <a:p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п.</a:t>
            </a:r>
          </a:p>
          <a:p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п.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284" y="1268036"/>
            <a:ext cx="44760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менительный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одительный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ательный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инительный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ворительный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редложный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754" y="365125"/>
            <a:ext cx="623316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«Свинья в полынье»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26" y="1684134"/>
            <a:ext cx="3803471" cy="10816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весной по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83" y="1690688"/>
            <a:ext cx="3607290" cy="455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3026" y="3371169"/>
            <a:ext cx="315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Плюх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Торчит из</a:t>
            </a:r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5979877" y="3406499"/>
            <a:ext cx="2145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полыньи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472" y="4313640"/>
            <a:ext cx="3466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хвостик от</a:t>
            </a:r>
            <a:endParaRPr lang="ru-RU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4135540" y="3421888"/>
            <a:ext cx="13846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(Чего?)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3019" y="4313640"/>
            <a:ext cx="137595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(Кого?)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9877" y="4282862"/>
            <a:ext cx="1578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свиньи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472" y="2503323"/>
            <a:ext cx="332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попалась</a:t>
            </a:r>
            <a:endParaRPr lang="ru-RU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70316" y="2589363"/>
            <a:ext cx="131511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(Что?)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877" y="2552794"/>
            <a:ext cx="1934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олынья.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3019" y="1666255"/>
            <a:ext cx="133241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(Кто?)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2397" y="1674223"/>
            <a:ext cx="1811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винья.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026" y="5181486"/>
            <a:ext cx="3005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скорее 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026" y="5963918"/>
            <a:ext cx="3273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помочь хотим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3019" y="5181486"/>
            <a:ext cx="145530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(Чему?)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9877" y="5193945"/>
            <a:ext cx="1857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олынье,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0316" y="6052457"/>
            <a:ext cx="14380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(Кому?)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1816" y="6052457"/>
            <a:ext cx="1576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винье.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 animBg="1"/>
      <p:bldP spid="10" grpId="0" animBg="1"/>
      <p:bldP spid="13" grpId="0" animBg="1"/>
      <p:bldP spid="15" grpId="0" animBg="1"/>
      <p:bldP spid="17" grpId="0"/>
      <p:bldP spid="19" grpId="0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8" y="1338750"/>
            <a:ext cx="3596640" cy="604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чуть не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7107" y="1349057"/>
            <a:ext cx="2007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полынью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869" y="1336380"/>
            <a:ext cx="127145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(Что?)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863" y="2060829"/>
            <a:ext cx="3596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спасли-таки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1149" y="2107121"/>
            <a:ext cx="136289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(Кого?)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7107" y="2184535"/>
            <a:ext cx="17569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винью.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8" y="2917074"/>
            <a:ext cx="313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Недовольны 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863" y="3773319"/>
            <a:ext cx="3143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 шутят 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798" y="4629564"/>
            <a:ext cx="3087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Вспоминайте 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863" y="5485809"/>
            <a:ext cx="3444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плавать 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1149" y="2947852"/>
            <a:ext cx="136289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(Кем?)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7107" y="2932463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свиньёй: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1150" y="3767118"/>
            <a:ext cx="131717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(Чем?)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7107" y="3773319"/>
            <a:ext cx="2116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олыньёй?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1737" y="4629564"/>
            <a:ext cx="17939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 ком?)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598" y="4614175"/>
            <a:ext cx="1981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винье,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3913" y="5485809"/>
            <a:ext cx="17939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чём?)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598" y="5454440"/>
            <a:ext cx="2116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олынье!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116183" y="177888"/>
            <a:ext cx="5797731" cy="11420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«Свинья в полынье»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9" grpId="0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201" y="191013"/>
            <a:ext cx="6407331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падеж пропал?»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48494" y="1438139"/>
            <a:ext cx="1733005" cy="12888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п.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483430" y="3337831"/>
            <a:ext cx="1733005" cy="12888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96241" y="4699500"/>
            <a:ext cx="1733005" cy="12888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001590" y="1623149"/>
            <a:ext cx="1733005" cy="12888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п.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431282" y="4938982"/>
            <a:ext cx="1733005" cy="12888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592286" y="5056551"/>
            <a:ext cx="1733005" cy="12888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ком?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7554687" y="1599247"/>
            <a:ext cx="1733005" cy="12888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п.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865225" y="3106101"/>
            <a:ext cx="1733005" cy="12888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Кого?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8421189" y="3982266"/>
            <a:ext cx="1733005" cy="12888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Кому?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1336768" y="2888116"/>
            <a:ext cx="1733005" cy="12888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3274286" y="1573681"/>
            <a:ext cx="5451564" cy="3924436"/>
          </a:xfrm>
          <a:prstGeom prst="cloud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Кого?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Чего?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5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50"/>
                            </p:stCondLst>
                            <p:childTnLst>
                              <p:par>
                                <p:cTn id="4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00"/>
                            </p:stCondLst>
                            <p:childTnLst>
                              <p:par>
                                <p:cTn id="5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50"/>
                            </p:stCondLst>
                            <p:childTnLst>
                              <p:par>
                                <p:cTn id="6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00"/>
                            </p:stCondLst>
                            <p:childTnLst>
                              <p:par>
                                <p:cTn id="6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100"/>
                            </p:stCondLst>
                            <p:childTnLst>
                              <p:par>
                                <p:cTn id="7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476" t="7619" r="9047" b="38666"/>
          <a:stretch/>
        </p:blipFill>
        <p:spPr>
          <a:xfrm rot="21060173">
            <a:off x="421799" y="674514"/>
            <a:ext cx="6756517" cy="3382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89087"/>
              </p:ext>
            </p:extLst>
          </p:nvPr>
        </p:nvGraphicFramePr>
        <p:xfrm>
          <a:off x="1558833" y="5016137"/>
          <a:ext cx="8104776" cy="166139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26194"/>
                <a:gridCol w="2026194"/>
                <a:gridCol w="2026194"/>
                <a:gridCol w="2026194"/>
              </a:tblGrid>
              <a:tr h="5375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Падеж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Вспомогательное слово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Предлоги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3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9640" y="4476206"/>
            <a:ext cx="282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данных: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047" y="803563"/>
            <a:ext cx="8804786" cy="1622322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«Чего нет?»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7" b="43568"/>
          <a:stretch/>
        </p:blipFill>
        <p:spPr>
          <a:xfrm>
            <a:off x="1654628" y="1873748"/>
            <a:ext cx="6679475" cy="4226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9835" y="328539"/>
            <a:ext cx="3967759" cy="7058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5" b="4406"/>
          <a:stretch/>
        </p:blipFill>
        <p:spPr>
          <a:xfrm>
            <a:off x="1654626" y="1866538"/>
            <a:ext cx="7058177" cy="4241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90" y="2006353"/>
            <a:ext cx="6405901" cy="3960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90" y="1888386"/>
            <a:ext cx="5323299" cy="4226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8217" y="1005764"/>
            <a:ext cx="4780352" cy="59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444137"/>
            <a:ext cx="5355771" cy="61569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собака больше 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сильнее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выше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дедушки нет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дошёл до 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прошёл мимо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94619"/>
            <a:ext cx="1903646" cy="126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6858" t="4398" r="3524" b="4626"/>
          <a:stretch/>
        </p:blipFill>
        <p:spPr>
          <a:xfrm>
            <a:off x="5009498" y="1364337"/>
            <a:ext cx="1847256" cy="888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43" y="2182942"/>
            <a:ext cx="1173480" cy="125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931" y="3107545"/>
            <a:ext cx="2264229" cy="122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5443" y="4510626"/>
            <a:ext cx="1999753" cy="95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3666" y="4989733"/>
            <a:ext cx="1130073" cy="164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7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341</Words>
  <Application>Microsoft Office PowerPoint</Application>
  <PresentationFormat>Широкоэкранный</PresentationFormat>
  <Paragraphs>119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Падежи. Родительный падеж.</vt:lpstr>
      <vt:lpstr>Презентация PowerPoint</vt:lpstr>
      <vt:lpstr>Презентация PowerPoint</vt:lpstr>
      <vt:lpstr>«Свинья в полынье»</vt:lpstr>
      <vt:lpstr>«Свинья в полынье»</vt:lpstr>
      <vt:lpstr>«Какой падеж пропал?»</vt:lpstr>
      <vt:lpstr>Презентация PowerPoint</vt:lpstr>
      <vt:lpstr>«Чего нет?»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«Забей голы»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Антонина Маликова</dc:creator>
  <cp:lastModifiedBy>Антонина Маликова</cp:lastModifiedBy>
  <cp:revision>51</cp:revision>
  <dcterms:created xsi:type="dcterms:W3CDTF">2020-02-24T12:35:38Z</dcterms:created>
  <dcterms:modified xsi:type="dcterms:W3CDTF">2021-11-17T19:49:03Z</dcterms:modified>
</cp:coreProperties>
</file>