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83" r:id="rId3"/>
    <p:sldId id="289" r:id="rId4"/>
    <p:sldId id="290" r:id="rId5"/>
    <p:sldId id="291" r:id="rId6"/>
    <p:sldId id="309" r:id="rId7"/>
    <p:sldId id="313" r:id="rId8"/>
    <p:sldId id="342" r:id="rId9"/>
    <p:sldId id="343" r:id="rId10"/>
    <p:sldId id="293" r:id="rId11"/>
    <p:sldId id="296" r:id="rId12"/>
    <p:sldId id="294" r:id="rId13"/>
    <p:sldId id="295" r:id="rId14"/>
    <p:sldId id="304" r:id="rId15"/>
    <p:sldId id="341" r:id="rId16"/>
    <p:sldId id="29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3C28B-510B-40E6-88CD-458A2585CE1D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C1FF6-B6F6-414E-A3F3-46CA7234B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2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1754-A579-4F9C-960C-9688D184426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0F5C-AE9C-44C8-8E72-1E089000E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9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1754-A579-4F9C-960C-9688D184426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0F5C-AE9C-44C8-8E72-1E089000E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1754-A579-4F9C-960C-9688D184426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0F5C-AE9C-44C8-8E72-1E089000E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8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1754-A579-4F9C-960C-9688D184426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0F5C-AE9C-44C8-8E72-1E089000E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5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1754-A579-4F9C-960C-9688D184426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0F5C-AE9C-44C8-8E72-1E089000E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1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1754-A579-4F9C-960C-9688D184426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0F5C-AE9C-44C8-8E72-1E089000E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8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1754-A579-4F9C-960C-9688D184426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0F5C-AE9C-44C8-8E72-1E089000E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1754-A579-4F9C-960C-9688D184426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0F5C-AE9C-44C8-8E72-1E089000E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3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1754-A579-4F9C-960C-9688D184426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0F5C-AE9C-44C8-8E72-1E089000E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4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1754-A579-4F9C-960C-9688D184426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0F5C-AE9C-44C8-8E72-1E089000E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0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1754-A579-4F9C-960C-9688D184426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0F5C-AE9C-44C8-8E72-1E089000E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1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21754-A579-4F9C-960C-9688D184426F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70F5C-AE9C-44C8-8E72-1E089000E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7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88640"/>
            <a:ext cx="8352928" cy="749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ctr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Муниципальное специальное (коррекционное) казённое </a:t>
            </a:r>
          </a:p>
          <a:p>
            <a:pPr lvl="0" indent="449580" algn="ctr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образовательное учреждение для обучающихся и воспитанников </a:t>
            </a:r>
          </a:p>
          <a:p>
            <a:pPr lvl="0" indent="449580" algn="ctr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 ограниченными возможностями здоровья  специальная (коррекционная)  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общеобразовательная 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школа-интернат 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VIII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вида</a:t>
            </a:r>
            <a:r>
              <a:rPr lang="ru-RU" sz="160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г. Карабаша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проектной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Выполнила воспитатель </a:t>
            </a:r>
          </a:p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школы-интерната</a:t>
            </a:r>
          </a:p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Сафиуллина Марина </a:t>
            </a:r>
          </a:p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Владимировна</a:t>
            </a:r>
          </a:p>
          <a:p>
            <a:pPr lvl="0"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/>
                <a:ea typeface="Times New Roman"/>
                <a:cs typeface="Times New Roman"/>
              </a:rPr>
              <a:t>Эколого-просветительная работа</a:t>
            </a:r>
            <a:endParaRPr lang="ru-RU" sz="4000" dirty="0"/>
          </a:p>
        </p:txBody>
      </p:sp>
      <p:pic>
        <p:nvPicPr>
          <p:cNvPr id="6" name="Picture 10" descr="http://www.seapegas.com/UserFiles/1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2008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6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«Чистый город»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K:\Images\My photos\Школа\Фото076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124744"/>
            <a:ext cx="6977749" cy="5001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4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Социально-экологические</a:t>
            </a:r>
            <a:r>
              <a:rPr lang="ru-RU" sz="4000" dirty="0" smtClean="0"/>
              <a:t> проекты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772816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1.Проект «Волшебница вода»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2.Проект «Чистый город»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3.Проект «Лук-наш зелёный друг»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«Волшебница вода»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988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«Лук-наш зелёный друг»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ператор\Documents\Scanned Documents\Рисунок (2).jp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4292553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848872" cy="568863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усвоили гражданские, нравственные понятия и нормы поведения.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Повысилась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 воспитанников.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воспитанников, принимающих активное участие в практической трудовой деятельности и заинтересованных в благоустройстве школьной территории и пришкольного участка, а также в благоустройстве города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внедрения проекта дети научились бережно относиться к природным богатствам. Узнали о путях культурной утилизации отходов.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изготавливать стаканчики для карандашей, дидактический набор «золушка», новогоднюю игрушку «ракета». Освоили навыки вязания крючком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424847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бы каждый человек на клочке земли своей сделал все, что он может, как прекрасна была бы Земля наша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А. П. Чехов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340768"/>
            <a:ext cx="7776864" cy="378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Экологические направления :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Эколого-трудовое направление; 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ea typeface="Times New Roman"/>
              <a:cs typeface="Times New Roman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Эколого-патриотическое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направление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ea typeface="Times New Roman"/>
              <a:cs typeface="Times New Roman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Эколого-эстетическое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направление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endParaRPr lang="ru-RU" sz="3200" dirty="0" smtClean="0">
              <a:latin typeface="Times New Roman"/>
              <a:ea typeface="Times New Roman"/>
              <a:cs typeface="Times New Roman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 Эколого-просветительная работа.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29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Эколого-трудовое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направление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latin typeface="Times New Roman"/>
                <a:ea typeface="Times New Roman"/>
                <a:cs typeface="Times New Roman"/>
              </a:rPr>
              <a:t>Суботники, акции.</a:t>
            </a:r>
            <a:endParaRPr lang="ru-RU" sz="2700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741682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9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Эколого-патриотическое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направление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Уборка родного города и берегов водоёмов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 descr="K:\DCIM\101NIKON\DSCN038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772816"/>
            <a:ext cx="6905741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4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Эколого-эстетическое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направление</a:t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latin typeface="Times New Roman"/>
                <a:ea typeface="Times New Roman"/>
                <a:cs typeface="Times New Roman"/>
              </a:rPr>
              <a:t>Поделки из природного материала</a:t>
            </a:r>
            <a:endParaRPr lang="ru-RU" sz="2700" dirty="0"/>
          </a:p>
        </p:txBody>
      </p:sp>
      <p:pic>
        <p:nvPicPr>
          <p:cNvPr id="4" name="Объект 3" descr="K:\фотки с компа\Фото\Поделки из природного матерьяла\Фото027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705678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1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:\фотки с компа\Фото\Поделки из природного матерьяла\Фото02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672408" cy="576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K:\фотки с компа\Фото\Поделки из природного матерьяла\Фото027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672408" cy="5768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6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D:\фото\Изгот-е набора Золушка\Фото0249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76" y="1556792"/>
            <a:ext cx="6912768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9846"/>
            <a:ext cx="8229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0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\Фото03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836712"/>
            <a:ext cx="720080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2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\Изгот-е набора Золушка\Фото03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836712"/>
            <a:ext cx="720080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9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193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Эколого-трудовое направление Суботники, акции.</vt:lpstr>
      <vt:lpstr>Эколого-патриотическое направление Уборка родного города и берегов водоёмов </vt:lpstr>
      <vt:lpstr>Эколого-эстетическое направление Поделки из природного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Эколого-просветительная работа</vt:lpstr>
      <vt:lpstr>Проект «Чистый город» </vt:lpstr>
      <vt:lpstr>Социально-экологические проекты</vt:lpstr>
      <vt:lpstr>Проект «Волшебница вода»</vt:lpstr>
      <vt:lpstr>Презентация PowerPoint</vt:lpstr>
      <vt:lpstr>Ожидаемый результат</vt:lpstr>
      <vt:lpstr>«Если бы каждый человек на клочке земли своей сделал все, что он может, как прекрасна была бы Земля наша».                                      А. П. Чехов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«Чистый город»</dc:title>
  <dc:creator>Оператор</dc:creator>
  <cp:lastModifiedBy>Надежда Ю. Кийкова</cp:lastModifiedBy>
  <cp:revision>68</cp:revision>
  <dcterms:created xsi:type="dcterms:W3CDTF">2014-03-07T09:14:31Z</dcterms:created>
  <dcterms:modified xsi:type="dcterms:W3CDTF">2016-09-26T10:37:19Z</dcterms:modified>
</cp:coreProperties>
</file>