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&#1089;&#1077;&#1079;&#1086;&#1085;&#1099;-&#1075;&#1086;&#1076;&#1072;.&#1088;&#1092;/sites/default/files/images/shkolnikam/Antarctica_6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&#1089;&#1077;&#1079;&#1086;&#1085;&#1099;-&#1075;&#1086;&#1076;&#1072;.&#1088;&#1092;/sites/default/files/images/shkolnikam/Antarctica_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&#1089;&#1077;&#1079;&#1086;&#1085;&#1099;-&#1075;&#1086;&#1076;&#1072;.&#1088;&#1092;/sites/default/files/images/shkolnikam/Antarctica_9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332656"/>
            <a:ext cx="58194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Природа Антарктиды</a:t>
            </a:r>
            <a:endParaRPr lang="ru-RU" sz="4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896" y="5428987"/>
            <a:ext cx="53691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Выполнил: Михайлов Дмитрий</a:t>
            </a:r>
          </a:p>
          <a:p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ученик 7В класса</a:t>
            </a:r>
            <a:endParaRPr lang="ru-RU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Дима\119422331_crabeaterseal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5"/>
            <a:ext cx="6035438" cy="336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9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ownloads\Дима\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77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ownloads\Дима\Antarctica_3-500x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3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ownloads\Дима\Antarctica_4-500x3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12" y="3789982"/>
            <a:ext cx="4432765" cy="291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59" y="116632"/>
            <a:ext cx="329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Колобантус кито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8024" y="2939205"/>
            <a:ext cx="4406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Луговик Антарктический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2040" y="409019"/>
            <a:ext cx="37695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Колобантус кито относится к 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семейству гвоздичных.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Это травянистое растение 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подушкообразной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формы с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мелкими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белыми и бледно-желтыми 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цветочками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Рост взрослого 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растения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превышает 5 см.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437112"/>
            <a:ext cx="412183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Луговик антарктический относится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семейству злаковых. Растет он лишь 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участках земли, хорошо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освещаемых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солнцем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Кустики луговика могут 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вырастать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 20 см. Само растение 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прекрасно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переносит заморозки. 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Морозы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вредят растению даже во 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цветения.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83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16632"/>
            <a:ext cx="634231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Животный мир Антарктиды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980728"/>
            <a:ext cx="919899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Особенность фауны Антарктиды напрямую связана с ее климатом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животные обитают лишь там, где есть растительность. 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Несмотря на суровость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климатических условий, в Антарктиде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даже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это произошло в 1978 году). А раскопки показали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этом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материке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некогда обитали динозавры.</a:t>
            </a:r>
          </a:p>
          <a:p>
            <a:endParaRPr lang="ru-RU" dirty="0"/>
          </a:p>
        </p:txBody>
      </p:sp>
      <p:pic>
        <p:nvPicPr>
          <p:cNvPr id="13314" name="Picture 2" descr="C:\Users\User\Downloads\Дима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96952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05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54830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Воды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вокруг материка богаты зоопланктоном, который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является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главной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пищей для китов и тюленей, морских котиков и пингвинов. </a:t>
            </a:r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еще здесь обитают ледяные рыбы – удивительные создания, которые </a:t>
            </a:r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приспособились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 жизни в ледяной воде.</a:t>
            </a:r>
          </a:p>
          <a:p>
            <a:endParaRPr lang="ru-RU" dirty="0"/>
          </a:p>
        </p:txBody>
      </p:sp>
      <p:pic>
        <p:nvPicPr>
          <p:cNvPr id="3" name="Рисунок 2" descr="https://сезоны-года.рф/sites/default/files/resize/images/shkolnikam/Antarctica_6-500x313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1717070"/>
            <a:ext cx="2736304" cy="249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5576" y="4409228"/>
            <a:ext cx="1791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Голубой кит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9872" y="2348880"/>
            <a:ext cx="571547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Из крупных животных чаще всего берега </a:t>
            </a:r>
            <a:endParaRPr lang="ru-RU" sz="20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Антарктиды </a:t>
            </a:r>
            <a:r>
              <a:rPr lang="ru-RU" sz="20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навещают голубые киты, </a:t>
            </a:r>
            <a:r>
              <a:rPr lang="ru-RU" sz="2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которых</a:t>
            </a:r>
          </a:p>
          <a:p>
            <a:r>
              <a:rPr lang="ru-RU" sz="2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привлекает сюда обилие креветок.</a:t>
            </a:r>
          </a:p>
          <a:p>
            <a:r>
              <a:rPr lang="ru-RU" sz="20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В пресных водах озер обитают круглые черви и </a:t>
            </a:r>
            <a:endParaRPr lang="ru-RU" sz="20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сине-зеленые </a:t>
            </a:r>
            <a:r>
              <a:rPr lang="ru-RU" sz="20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водоросли, встречаются веслоногие </a:t>
            </a:r>
            <a:endParaRPr lang="ru-RU" sz="20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рачки </a:t>
            </a:r>
            <a:r>
              <a:rPr lang="ru-RU" sz="20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и дафнии.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30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8692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Мир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пернатых представлен пингвинами, полярными крачками и поморниками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Антарктиде обитает 4 вида пингвинов. Самая большая популяция – </a:t>
            </a:r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императорских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пингвинов. Залетают на южный материк и буревестники.</a:t>
            </a:r>
          </a:p>
          <a:p>
            <a:endParaRPr lang="ru-RU" dirty="0"/>
          </a:p>
        </p:txBody>
      </p:sp>
      <p:pic>
        <p:nvPicPr>
          <p:cNvPr id="3" name="Рисунок 2" descr="https://сезоны-года.рф/sites/default/files/resize/images/shkolnikam/Antarctica_7-500x375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09" y="1204303"/>
            <a:ext cx="2886576" cy="243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25333" y="1204303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Пингвины</a:t>
            </a:r>
          </a:p>
        </p:txBody>
      </p:sp>
      <p:pic>
        <p:nvPicPr>
          <p:cNvPr id="14339" name="Picture 3" descr="C:\Users\User\Downloads\Дима\0020-020-Tjul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19099"/>
            <a:ext cx="3480048" cy="261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User\Downloads\Дима\0021-021-Morskie-slon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48889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User\Downloads\Дима\670-img_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0535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04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4195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Млекопитающих также мало. В основном это животные, способные жить </a:t>
            </a:r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суше и в воде. Больше всего в Антарктиде тюленей. На побережье обитают </a:t>
            </a:r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морские леопарды, морские слоны и Росса. Из семейства дельфинов </a:t>
            </a:r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встречаются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лишь небольшие группы черно-белых или песочного цвета </a:t>
            </a:r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дельфинов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известных среди китобоев под названием "морские коровы".</a:t>
            </a: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сезоны-года.рф/sites/default/files/resize/images/shkolnikam/Antarctica_9-500x400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916832"/>
            <a:ext cx="476504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71659" y="5877272"/>
            <a:ext cx="2156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Местный пляж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User\Downloads\Дима\черно-белый дельфи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51744"/>
            <a:ext cx="1800200" cy="170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07013" y="2103089"/>
            <a:ext cx="1636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Черно-белый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дельфин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6387" name="Picture 3" descr="C:\Users\User\Downloads\Дима\морской леопард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710" y="3981608"/>
            <a:ext cx="2897746" cy="193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02007" y="6154271"/>
            <a:ext cx="213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Морской леопард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8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9822"/>
            <a:ext cx="8856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Вот кого здесь очень много – так это беспозвоночных членистоногих. В Антарктиде нашли 67 видов клещей, 4 вида вшей. Есть блохи, пухоеды и вездесущие комары. А бескрылые комары-звоны угольно-черного цвета обитают только в Антарктиде. Это единственные насекомые эндемики, которых можно отнести к полностью сухопутным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животным. Большая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часть насекомых и беспозвоночных принесена на берега южного континента птицами.</a:t>
            </a:r>
          </a:p>
          <a:p>
            <a:r>
              <a:rPr lang="ru-RU" dirty="0"/>
              <a:t> </a:t>
            </a:r>
          </a:p>
        </p:txBody>
      </p:sp>
      <p:pic>
        <p:nvPicPr>
          <p:cNvPr id="15362" name="Picture 2" descr="C:\Users\User\Downloads\Дима\0022-022-Antarkticheskaja-krach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33" y="1844824"/>
            <a:ext cx="3240360" cy="243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User\Downloads\Дима\img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3794256" cy="263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User\Downloads\Дима\альбатрос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77072"/>
            <a:ext cx="3465646" cy="259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5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силу того, что температура воздуха никогда не поднимается выше 0 ºC, в Антарктиде возможны осадки лишь в виде снега. Выпавший снег спрессовывается под своей тяжестью и образует все новые и новые пласты льда. Дожди – явление крайне редкое для этого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региона. Тем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менее, в Антарктиде есть озера и реки. Появляются они летом, а зимой вновь одеваются в ледяную кору. Всего в Антарктиде обнаружено 140 подледниковых озер. И из этого количества всего одно озеро является незамерзающим – озеро Восток.</a:t>
            </a:r>
          </a:p>
        </p:txBody>
      </p:sp>
      <p:pic>
        <p:nvPicPr>
          <p:cNvPr id="17411" name="Picture 3" descr="C:\Users\User\Downloads\Дима\yuzhnaya-zemly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2"/>
            <a:ext cx="3987800" cy="299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User\Downloads\Дима\img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00" y="4100459"/>
            <a:ext cx="3816424" cy="239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User\Downloads\Дима\img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452" y="3573016"/>
            <a:ext cx="3766294" cy="281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96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ownloads\Дима\286096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43"/>
            <a:ext cx="9144000" cy="686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31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78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Озеро Восток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шириной 50 км. И длиной 250 км. Возраст Озера более </a:t>
            </a:r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нескольких  миллионов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лет.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озера - 15,5 км</a:t>
            </a:r>
            <a:r>
              <a:rPr lang="ru-RU" sz="2000" b="1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Протяженность </a:t>
            </a:r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береговой линии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1010 км. Максимальная глубина - 1200 м.</a:t>
            </a:r>
          </a:p>
        </p:txBody>
      </p:sp>
      <p:pic>
        <p:nvPicPr>
          <p:cNvPr id="18434" name="Picture 2" descr="C:\Users\User\Downloads\Дима\ozero-vost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50" y="1412776"/>
            <a:ext cx="6984776" cy="509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06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ownloads\Дима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53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ownloads\Дима\0014-014-Antarktida-poljus-kholoda-i-vetr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12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Знаете ли вы, что постоянные ветры и пурга – характерная особенность Антарктиды. Здесь расположен так называемый полюс ветров. В течение года в Антарктиде бывает 340 бурных дней со средней скоростью ветра около 20 метров в секунду. </a:t>
            </a:r>
          </a:p>
        </p:txBody>
      </p:sp>
      <p:pic>
        <p:nvPicPr>
          <p:cNvPr id="21506" name="Picture 2" descr="ветры в антарктид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6048672" cy="41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61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624"/>
            <a:ext cx="885698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Буквально название «Антарктика» переводится как «напротив медведя». Древние греки назвали ледяной север «Арктикос» в честь Большой Медведицы, расположенной на Северном полюсе.</a:t>
            </a:r>
            <a:b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Официально Антарктида была открыта лишь в 1820 году в ходе русской кругосветной военно-морской экспедиции под руководством Фаддея Беллинсгаузена и Михаила Лазарева.</a:t>
            </a:r>
            <a:b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3.Антарктика не принадлежит ни одному государству Хотя несколько стран (включая Австралию, Аргентину и Великобританию) в свое время пытались претендовать на собственность над Антарктикой, она по сей день остается свободным от государства пространством. В 1959 году был заключен «Договор об Антарктике», провозглашающий ее «природным запасником, предназначенным для мира и науки». Договор подписали 48 государств. </a:t>
            </a:r>
            <a:b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Антарктида – единственный континент без временных зон. Обитающие здесь ученые живут либо по времени своей родины, либо по времени сотрудников, поставляющих им еду и экипировку. </a:t>
            </a:r>
            <a:b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Антарктика – не только самое холодное место Земли, но и самое сухое. Среднее количество осадков в Антарктике составляет лишь 10 сантиметров. Так называемые Сухие долины Мак-</a:t>
            </a:r>
            <a:r>
              <a:rPr lang="ru-RU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Мердо</a:t>
            </a: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место, где сочетание холода и сухости достигают абсолюта. Осадков здесь не было более двух миллионов лет! Поверхность и климат этой местности так напоминают поверхность Марса, что NASA проводили здесь испытания космической программы «Викинг».</a:t>
            </a:r>
            <a:b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6. Однако, несмотря на свою сухость, Антартика содержит 70% от запасов всей пресной воды на планете – естественно, в форме льда!</a:t>
            </a:r>
            <a:b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7. Холод и сухость – не единственные рекорды континента. Здесь же находятся точки самого сильного и продолжительного ветра и самой мощной солнечной радиации.</a:t>
            </a:r>
            <a:b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31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8. Наиболее «положительный» рекорд региона принадлежит антарктическому морю Уэдделла: оно считается чистейшим в мире. Что, впрочем, логично: загрязнять его здесь абсолютно некому. Воды моря настолько прозрачны, что сквозь них можно увидеть предметы, находящиеся на глубине 80 метров! </a:t>
            </a:r>
            <a:b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9. В Антарктиде нет постоянных жителей Единственные, кто живет на этих негостеприимных землях – ученые. В летние месяцы их количество составляет около 5 тысяч человек. Зимой эта цифра уменьшается до 1 тысячи. </a:t>
            </a:r>
            <a:b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10. Кстати, самый «летний» месяц на Антарктиде с наиболее теплой погодой – это февраль. В это время и проходит смена ученых на станциях.</a:t>
            </a:r>
            <a:b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11. Первый человек был рожден на Антарктиде лишь в 1978 году – аргентинец по имени Эмилио Маркос Пальма. </a:t>
            </a:r>
            <a:b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12. Среди ученых, работающих в Антарктиде, наиболее высок процент полярников из России – от 4 до 10 процентов. </a:t>
            </a:r>
            <a:b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13. Айсберги в Антарктике достигают рекордных размеров. Так, в 2000 году здесь откололся айсберг, достигавший 295 километров в длину и 37 — в ширину. Капитан Титаника точно заметил бы его издалека! </a:t>
            </a:r>
            <a:b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14. Зимой материк Антарктиды значительно прибавляет в размерах. Лед покрывает окружающие ее моря со скоростью 65 000 квадратных километров ежедневно! Как результат, Антарктида увеличивается почти в двое: к ней прибавляется 20 миллионов квадратных километров. Это равнозначно половине США, двум Австралиям или 50 Великобританиям! А с наступлением полярного дня эти массы льда потихоньку таят. </a:t>
            </a:r>
            <a:b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15. Полярная станция Амундсен-Скотт на Южном полюсе – настолько изолированное от окружающего мира место, что в 1999 году работавшая на станции врач Джерри </a:t>
            </a:r>
            <a:r>
              <a:rPr lang="ru-RU" sz="15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Нильсен</a:t>
            </a:r>
            <a: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обнаружив у себя рак груди, умудрилась сама себе сделать химиотерапию: выбора у нее не было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45528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ownloads\Дима\slide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62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Дима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243408"/>
            <a:ext cx="9852587" cy="806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11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Дима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5" y="2181413"/>
            <a:ext cx="5411061" cy="464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16632"/>
            <a:ext cx="56860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Открытие Антарктиды</a:t>
            </a:r>
            <a:endParaRPr lang="ru-RU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64" y="980727"/>
            <a:ext cx="92647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Антарктида – это загадочный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самый малоизученный </a:t>
            </a: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континент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нашей планете.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4128" y="2492896"/>
            <a:ext cx="345158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Честь открытия Антарктиды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принадлежит </a:t>
            </a:r>
            <a:r>
              <a:rPr lang="ru-RU" dirty="0">
                <a:solidFill>
                  <a:srgbClr val="FFFF00"/>
                </a:solidFill>
              </a:rPr>
              <a:t>двум </a:t>
            </a:r>
            <a:r>
              <a:rPr lang="ru-RU" dirty="0" smtClean="0">
                <a:solidFill>
                  <a:srgbClr val="FFFF00"/>
                </a:solidFill>
              </a:rPr>
              <a:t>отважным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исследователям – Ф.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Беллинсгаузену и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М. Лазареву. Именно их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экспедиция </a:t>
            </a:r>
            <a:r>
              <a:rPr lang="ru-RU" dirty="0">
                <a:solidFill>
                  <a:srgbClr val="FFFF00"/>
                </a:solidFill>
              </a:rPr>
              <a:t>по водам южных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морей </a:t>
            </a:r>
            <a:r>
              <a:rPr lang="ru-RU" dirty="0">
                <a:solidFill>
                  <a:srgbClr val="FFFF00"/>
                </a:solidFill>
              </a:rPr>
              <a:t>подтвердила наличие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огромного </a:t>
            </a:r>
            <a:r>
              <a:rPr lang="ru-RU" dirty="0">
                <a:solidFill>
                  <a:srgbClr val="FFFF00"/>
                </a:solidFill>
              </a:rPr>
              <a:t>континента на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юге</a:t>
            </a:r>
            <a:r>
              <a:rPr lang="ru-RU" dirty="0">
                <a:solidFill>
                  <a:srgbClr val="FFFF00"/>
                </a:solidFill>
              </a:rPr>
              <a:t>. И произошло это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лишь </a:t>
            </a:r>
            <a:r>
              <a:rPr lang="ru-RU" dirty="0">
                <a:solidFill>
                  <a:srgbClr val="FFFF00"/>
                </a:solidFill>
              </a:rPr>
              <a:t>в 1820 году.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81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Дима\1880034_klimaticheskaya-karta-antarkt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0"/>
            <a:ext cx="272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Антарктида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5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Дима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6"/>
            <a:ext cx="9144000" cy="686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88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wnloads\Дима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4"/>
            <a:ext cx="9143999" cy="686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08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wnloads\Дима\2016-01-26_23_00_02prezentaciya-antarktida-kraynie-tochki-0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05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ownloads\Дима\slide_8-64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16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73</TotalTime>
  <Words>676</Words>
  <Application>Microsoft Office PowerPoint</Application>
  <PresentationFormat>Экран (4:3)</PresentationFormat>
  <Paragraphs>73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2019-02-17T05:55:16Z</dcterms:created>
  <dcterms:modified xsi:type="dcterms:W3CDTF">2019-02-17T07:20:41Z</dcterms:modified>
</cp:coreProperties>
</file>