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5" r:id="rId2"/>
    <p:sldId id="282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75" r:id="rId15"/>
    <p:sldId id="268" r:id="rId16"/>
    <p:sldId id="272" r:id="rId17"/>
    <p:sldId id="277" r:id="rId18"/>
    <p:sldId id="278" r:id="rId19"/>
    <p:sldId id="284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9580-B771-47BE-B409-610B05CCB9C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AB0C-3756-4304-9874-AD71EB570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C4B413-DA60-47A1-94ED-3B998D5E457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403297-6EAD-4317-8F6F-2218B97E3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rge\Desktop\&#1088;&#1072;&#1073;&#1086;&#1090;&#1072;\&#1063;&#1077;&#1083;&#1103;&#1073;&#1080;&#1085;&#1089;&#1082;\&#1044;&#1077;&#1090;&#1089;&#1082;&#1080;&#1077;%20&#1087;&#1077;&#1089;&#1085;&#1080;%20-%20&#1058;&#1072;&#1085;&#1077;&#1094;%20&#1084;&#1072;&#1083;&#1077;&#1085;&#1100;&#1082;&#1080;&#1093;%20&#1091;&#1090;&#1103;&#1090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64896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Развитие творческих способностей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у младших школьников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коррекционных занятиях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«Развитие коммуникативной деятельности»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(фрагмент занятия)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5445224"/>
            <a:ext cx="424847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Подготовила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Журавлёва Евгения Михайловна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сценка\парикмахерские-услуг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975"/>
            <a:ext cx="8928992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сценка\абажу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5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4897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сценка\101823053_NSQd8S7K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171"/>
            <a:ext cx="698477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4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сценка\dyed-mohawk-hairstyle-glamorous-hair-for-anyone-who-wants-to-be-differ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4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сценка\the-30-worst-hairstyles-on-the-internet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1198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37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сценка\длиннопост-фотошоп-прическа-удалённое-74666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3"/>
            <a:ext cx="6912767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9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сценка\443186_84570-7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859"/>
            <a:ext cx="8208912" cy="6718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42910" y="5842337"/>
            <a:ext cx="807249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 пожаловать!</a:t>
            </a:r>
            <a:endParaRPr lang="ru-RU" sz="6000" dirty="0">
              <a:ln w="10541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" t="-60" r="23889" b="8966"/>
          <a:stretch/>
        </p:blipFill>
        <p:spPr>
          <a:xfrm>
            <a:off x="1" y="-4511"/>
            <a:ext cx="9144000" cy="6862511"/>
          </a:xfrm>
          <a:prstGeom prst="rect">
            <a:avLst/>
          </a:prstGeom>
          <a:solidFill>
            <a:srgbClr val="FFFFFF">
              <a:alpha val="90000"/>
            </a:srgb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533554"/>
            <a:ext cx="3821846" cy="353865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10229" y="258963"/>
            <a:ext cx="4752528" cy="769441"/>
          </a:xfrm>
          <a:prstGeom prst="roundRect">
            <a:avLst/>
          </a:prstGeom>
          <a:solidFill>
            <a:schemeClr val="bg1">
              <a:alpha val="59000"/>
            </a:schemeClr>
          </a:solidFill>
          <a:ln w="28575">
            <a:noFill/>
          </a:ln>
          <a:effectLst>
            <a:glow rad="266700">
              <a:schemeClr val="bg1">
                <a:alpha val="53000"/>
              </a:schemeClr>
            </a:glow>
            <a:softEdge rad="152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16222" y="230318"/>
            <a:ext cx="4511556" cy="76944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44450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Детские песни - Танец маленьких ут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6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564904"/>
            <a:ext cx="4464496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ПАРИКМАХЕР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3203848" y="116632"/>
            <a:ext cx="2304256" cy="108012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имеет вкус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692696"/>
            <a:ext cx="3456384" cy="882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наблюдательный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581128"/>
            <a:ext cx="4048708" cy="837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изобретательный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16632"/>
            <a:ext cx="2952328" cy="9699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аккуратный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59624" y="1844824"/>
            <a:ext cx="3384376" cy="11521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хорошую память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95736" y="5661248"/>
            <a:ext cx="6552728" cy="9997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доброжелательность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4088" y="4725144"/>
            <a:ext cx="3528391" cy="71464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моторику рук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444208" y="3284984"/>
            <a:ext cx="2304256" cy="108012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точный глазомер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9390091">
            <a:off x="2641893" y="1240134"/>
            <a:ext cx="360040" cy="136815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8190635">
            <a:off x="4897115" y="3518804"/>
            <a:ext cx="360040" cy="129766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9621794">
            <a:off x="4315791" y="3720361"/>
            <a:ext cx="360040" cy="1965889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4224742">
            <a:off x="5090714" y="2053758"/>
            <a:ext cx="360040" cy="104633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2356088">
            <a:off x="3281356" y="3829167"/>
            <a:ext cx="360040" cy="76664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431033">
            <a:off x="3636547" y="1214212"/>
            <a:ext cx="360040" cy="128728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3134600">
            <a:off x="4799232" y="1182232"/>
            <a:ext cx="360040" cy="155207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365850">
            <a:off x="4726339" y="3254998"/>
            <a:ext cx="1572227" cy="38244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5184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П</a:t>
            </a:r>
            <a:r>
              <a:rPr lang="ru-RU" sz="8000" dirty="0" smtClean="0">
                <a:solidFill>
                  <a:schemeClr val="bg1"/>
                </a:solidFill>
              </a:rPr>
              <a:t>ир    </a:t>
            </a:r>
            <a:r>
              <a:rPr lang="ru-RU" sz="8000" b="1" dirty="0" smtClean="0">
                <a:solidFill>
                  <a:schemeClr val="bg1"/>
                </a:solidFill>
              </a:rPr>
              <a:t>Р</a:t>
            </a:r>
            <a:r>
              <a:rPr lang="ru-RU" sz="8000" dirty="0" smtClean="0">
                <a:solidFill>
                  <a:schemeClr val="bg1"/>
                </a:solidFill>
              </a:rPr>
              <a:t>ис   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dirty="0" smtClean="0">
                <a:solidFill>
                  <a:schemeClr val="bg1"/>
                </a:solidFill>
              </a:rPr>
              <a:t>са    </a:t>
            </a:r>
            <a:r>
              <a:rPr lang="ru-RU" sz="8000" b="1" dirty="0" smtClean="0">
                <a:solidFill>
                  <a:schemeClr val="bg1"/>
                </a:solidFill>
              </a:rPr>
              <a:t>Ф</a:t>
            </a:r>
            <a:r>
              <a:rPr lang="ru-RU" sz="8000" dirty="0" smtClean="0">
                <a:solidFill>
                  <a:schemeClr val="bg1"/>
                </a:solidFill>
              </a:rPr>
              <a:t>рукт   </a:t>
            </a:r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r>
              <a:rPr lang="ru-RU" sz="8000" dirty="0" smtClean="0">
                <a:solidFill>
                  <a:schemeClr val="bg1"/>
                </a:solidFill>
              </a:rPr>
              <a:t>ль    </a:t>
            </a:r>
            <a:r>
              <a:rPr lang="ru-RU" sz="8000" b="1" dirty="0" smtClean="0">
                <a:solidFill>
                  <a:schemeClr val="bg1"/>
                </a:solidFill>
              </a:rPr>
              <a:t>С</a:t>
            </a:r>
            <a:r>
              <a:rPr lang="ru-RU" sz="8000" dirty="0" smtClean="0">
                <a:solidFill>
                  <a:schemeClr val="bg1"/>
                </a:solidFill>
              </a:rPr>
              <a:t>осулька  </a:t>
            </a:r>
            <a:r>
              <a:rPr lang="ru-RU" sz="8000" b="1" dirty="0" smtClean="0">
                <a:solidFill>
                  <a:schemeClr val="bg1"/>
                </a:solidFill>
              </a:rPr>
              <a:t>С</a:t>
            </a:r>
            <a:r>
              <a:rPr lang="ru-RU" sz="8000" dirty="0" smtClean="0">
                <a:solidFill>
                  <a:schemeClr val="bg1"/>
                </a:solidFill>
              </a:rPr>
              <a:t>лон   </a:t>
            </a:r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r>
              <a:rPr lang="ru-RU" sz="8000" dirty="0" smtClean="0">
                <a:solidFill>
                  <a:schemeClr val="bg1"/>
                </a:solidFill>
              </a:rPr>
              <a:t>рис   </a:t>
            </a:r>
            <a:r>
              <a:rPr lang="ru-RU" sz="8000" b="1" dirty="0" smtClean="0">
                <a:solidFill>
                  <a:schemeClr val="bg1"/>
                </a:solidFill>
              </a:rPr>
              <a:t>Я</a:t>
            </a:r>
            <a:r>
              <a:rPr lang="ru-RU" sz="8000" dirty="0" smtClean="0">
                <a:solidFill>
                  <a:schemeClr val="bg1"/>
                </a:solidFill>
              </a:rPr>
              <a:t>блоко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iki.soiro.ru/images/Fonstola.ru-59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rg.foto.radikal.ru/0707/64/b8bf23995e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836712"/>
            <a:ext cx="2448272" cy="1836204"/>
          </a:xfrm>
          <a:prstGeom prst="rect">
            <a:avLst/>
          </a:prstGeom>
          <a:noFill/>
        </p:spPr>
      </p:pic>
      <p:pic>
        <p:nvPicPr>
          <p:cNvPr id="10" name="Picture 4" descr="http://rg.foto.radikal.ru/0707/64/b8bf23995e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836712"/>
            <a:ext cx="2448272" cy="1836204"/>
          </a:xfrm>
          <a:prstGeom prst="rect">
            <a:avLst/>
          </a:prstGeom>
          <a:noFill/>
        </p:spPr>
      </p:pic>
      <p:pic>
        <p:nvPicPr>
          <p:cNvPr id="11" name="Picture 4" descr="http://rg.foto.radikal.ru/0707/64/b8bf23995e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836712"/>
            <a:ext cx="2448272" cy="1836204"/>
          </a:xfrm>
          <a:prstGeom prst="rect">
            <a:avLst/>
          </a:prstGeom>
          <a:noFill/>
        </p:spPr>
      </p:pic>
      <p:pic>
        <p:nvPicPr>
          <p:cNvPr id="19462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944216" cy="1787261"/>
          </a:xfrm>
          <a:prstGeom prst="rect">
            <a:avLst/>
          </a:prstGeom>
          <a:noFill/>
        </p:spPr>
      </p:pic>
      <p:pic>
        <p:nvPicPr>
          <p:cNvPr id="13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944216" cy="1787261"/>
          </a:xfrm>
          <a:prstGeom prst="rect">
            <a:avLst/>
          </a:prstGeom>
          <a:noFill/>
        </p:spPr>
      </p:pic>
      <p:pic>
        <p:nvPicPr>
          <p:cNvPr id="14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944216" cy="1787261"/>
          </a:xfrm>
          <a:prstGeom prst="rect">
            <a:avLst/>
          </a:prstGeom>
          <a:noFill/>
        </p:spPr>
      </p:pic>
      <p:pic>
        <p:nvPicPr>
          <p:cNvPr id="15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944216" cy="178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74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2493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Шприц – лекарство – вата - фен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42493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Игла – нитки – расчёска - метр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05064"/>
            <a:ext cx="842493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Нож – ложка – тёрка - ножницы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сценка\original_5244fd2c40c0882f5a8b460e_52551128d8e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0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сценка\podskazhite-posovetujte-uchebnyj-centr-kurs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7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сценка\121a35f79d422922561aceb6920f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сценка\depositphotos_2354706-stock-photo-comb-on-whit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0"/>
            <a:ext cx="871296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4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сценка\f14d46f7b9901ae02213d277c350ab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10445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сценка\0_7c983_65b76c8b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096" y="404665"/>
            <a:ext cx="6507248" cy="57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0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71</Words>
  <Application>Microsoft Office PowerPoint</Application>
  <PresentationFormat>Экран (4:3)</PresentationFormat>
  <Paragraphs>22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Сергей Журавлёв</cp:lastModifiedBy>
  <cp:revision>19</cp:revision>
  <dcterms:created xsi:type="dcterms:W3CDTF">2017-10-21T06:29:27Z</dcterms:created>
  <dcterms:modified xsi:type="dcterms:W3CDTF">2018-10-08T08:49:46Z</dcterms:modified>
</cp:coreProperties>
</file>