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5784" y="938432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</a:rPr>
              <a:t>Казимир </a:t>
            </a:r>
            <a:r>
              <a:rPr lang="ru-RU" sz="3600" b="1" i="1" dirty="0" err="1" smtClean="0">
                <a:solidFill>
                  <a:srgbClr val="00B0F0"/>
                </a:solidFill>
              </a:rPr>
              <a:t>Северинович</a:t>
            </a:r>
            <a:r>
              <a:rPr lang="ru-RU" sz="3600" b="1" i="1" dirty="0" smtClean="0">
                <a:solidFill>
                  <a:srgbClr val="00B0F0"/>
                </a:solidFill>
              </a:rPr>
              <a:t> Малевич</a:t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3600" b="1" i="1" dirty="0" smtClean="0">
                <a:solidFill>
                  <a:srgbClr val="00B0F0"/>
                </a:solidFill>
              </a:rPr>
              <a:t>(1879-1935)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9674" y="7461196"/>
            <a:ext cx="10759958" cy="7794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upload.wikimedia.org/wikipedia/commons/thumb/6/63/Casimir_Malevich_photo.jpg/220px-Casimir_Malevich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966" y="2124371"/>
            <a:ext cx="2797342" cy="38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7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589" y="98248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/>
              <a:t>Жизнь и творчество</a:t>
            </a:r>
            <a:endParaRPr lang="ru-RU" sz="4400" i="1" dirty="0"/>
          </a:p>
        </p:txBody>
      </p:sp>
      <p:pic>
        <p:nvPicPr>
          <p:cNvPr id="2050" name="Picture 2" descr="http://www.kazmalevich.info/templates/malev/images/malevich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111" y="2600770"/>
            <a:ext cx="95250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7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033" y="78954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Черный квадрат</a:t>
            </a:r>
            <a:endParaRPr lang="ru-RU" sz="4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https://lh5.googleusercontent.com/-botUn1PBnNw/UV4aq2VEoyI/AAAAAAAAAMo/ZH9I0bJKDco/s959/000_%D0%A7%D0%B5%D1%80%D0%BD%D1%8B%D0%B9+%D0%BA%D0%B2%D0%B0%D0%B4%D1%80%D0%B0%D1%8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1287" y="2193925"/>
            <a:ext cx="5229425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0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866" y="747595"/>
            <a:ext cx="8610600" cy="129302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Женщина с граблями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s://encrypted-tbn1.gstatic.com/images?q=tbn:ANd9GcRm_uvGCLqwLGbt0v67sR7oQ12Mo_S2dt7A50UmxGQMhzQUkuN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756" y="1963024"/>
            <a:ext cx="3345067" cy="45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13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338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 smtClean="0"/>
              <a:t>Казимир </a:t>
            </a:r>
            <a:r>
              <a:rPr lang="ru-RU" sz="4400" i="1" dirty="0" err="1" smtClean="0"/>
              <a:t>Северинови</a:t>
            </a:r>
            <a:r>
              <a:rPr lang="ru-RU" sz="7200" i="1" dirty="0" err="1" smtClean="0"/>
              <a:t>ч</a:t>
            </a:r>
            <a:endParaRPr lang="ru-RU" sz="7200" i="1" dirty="0" smtClean="0"/>
          </a:p>
          <a:p>
            <a:pPr marL="0" indent="0">
              <a:buNone/>
            </a:pPr>
            <a:r>
              <a:rPr lang="ru-RU" sz="7200" i="1" dirty="0" smtClean="0"/>
              <a:t>Малевич в театре</a:t>
            </a:r>
            <a:endParaRPr lang="ru-RU" sz="7200" i="1" dirty="0"/>
          </a:p>
        </p:txBody>
      </p:sp>
      <p:pic>
        <p:nvPicPr>
          <p:cNvPr id="1026" name="Picture 2" descr="Музыкальный инстру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28" y="3053593"/>
            <a:ext cx="4191192" cy="29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левич К. С. Фрагмент декорации К.Малевича к опере &amp;quot;Победа над Солнцем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3079" y="2217270"/>
            <a:ext cx="3733101" cy="521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75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702" y="2057401"/>
            <a:ext cx="10820400" cy="402412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Презентацию  «</a:t>
            </a:r>
            <a:r>
              <a:rPr lang="ru-RU" sz="4400" i="1" dirty="0" smtClean="0">
                <a:solidFill>
                  <a:srgbClr val="0070C0"/>
                </a:solidFill>
              </a:rPr>
              <a:t>Творчество и работа в театре Казимира </a:t>
            </a:r>
            <a:r>
              <a:rPr lang="ru-RU" sz="4400" i="1" dirty="0" err="1" smtClean="0">
                <a:solidFill>
                  <a:srgbClr val="0070C0"/>
                </a:solidFill>
              </a:rPr>
              <a:t>Севериновича</a:t>
            </a:r>
            <a:r>
              <a:rPr lang="ru-RU" sz="4400" i="1" dirty="0" smtClean="0">
                <a:solidFill>
                  <a:srgbClr val="0070C0"/>
                </a:solidFill>
              </a:rPr>
              <a:t> Малевича</a:t>
            </a:r>
            <a:r>
              <a:rPr lang="ru-RU" sz="4400" dirty="0" smtClean="0"/>
              <a:t>»</a:t>
            </a:r>
          </a:p>
          <a:p>
            <a:r>
              <a:rPr lang="ru-RU" sz="3200" dirty="0" smtClean="0"/>
              <a:t>Подготовила:</a:t>
            </a:r>
          </a:p>
          <a:p>
            <a:r>
              <a:rPr lang="ru-RU" sz="3200" dirty="0" smtClean="0"/>
              <a:t> ученица 9Б класса </a:t>
            </a:r>
          </a:p>
          <a:p>
            <a:r>
              <a:rPr lang="ru-RU" sz="3200" dirty="0" smtClean="0"/>
              <a:t>Васильева Виктория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3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47</TotalTime>
  <Words>35</Words>
  <Application>Microsoft Office PowerPoint</Application>
  <PresentationFormat>Произвольный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След самолета</vt:lpstr>
      <vt:lpstr>Казимир Северинович Малевич  (1879-1935)</vt:lpstr>
      <vt:lpstr>Жизнь и творчество</vt:lpstr>
      <vt:lpstr>Черный квадрат</vt:lpstr>
      <vt:lpstr>Женщина с граблями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Казимир Северинович Малевич  (1879-1935)</dc:title>
  <dc:creator>Admin</dc:creator>
  <cp:lastModifiedBy>lenovo-6</cp:lastModifiedBy>
  <cp:revision>7</cp:revision>
  <dcterms:created xsi:type="dcterms:W3CDTF">2015-11-22T16:38:34Z</dcterms:created>
  <dcterms:modified xsi:type="dcterms:W3CDTF">2016-02-15T03:51:55Z</dcterms:modified>
</cp:coreProperties>
</file>