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58" r:id="rId5"/>
    <p:sldId id="265" r:id="rId6"/>
    <p:sldId id="266" r:id="rId7"/>
    <p:sldId id="278" r:id="rId8"/>
    <p:sldId id="260" r:id="rId9"/>
    <p:sldId id="267" r:id="rId10"/>
    <p:sldId id="261" r:id="rId11"/>
    <p:sldId id="268" r:id="rId12"/>
    <p:sldId id="270" r:id="rId13"/>
    <p:sldId id="262" r:id="rId14"/>
    <p:sldId id="271" r:id="rId15"/>
    <p:sldId id="276" r:id="rId16"/>
    <p:sldId id="273" r:id="rId17"/>
    <p:sldId id="263" r:id="rId18"/>
    <p:sldId id="279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80880-2819-43ED-87B1-CD6685F7F2F1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711F5-0B22-4580-B101-3A17D8C8A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51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F2E-9A2E-4F12-9232-0CE80836816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3532-6503-4B89-A134-347FC624F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F2E-9A2E-4F12-9232-0CE80836816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3532-6503-4B89-A134-347FC624F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F2E-9A2E-4F12-9232-0CE80836816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3532-6503-4B89-A134-347FC624F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F2E-9A2E-4F12-9232-0CE80836816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3532-6503-4B89-A134-347FC624F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F2E-9A2E-4F12-9232-0CE80836816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3532-6503-4B89-A134-347FC624F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F2E-9A2E-4F12-9232-0CE80836816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3532-6503-4B89-A134-347FC624F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F2E-9A2E-4F12-9232-0CE80836816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3532-6503-4B89-A134-347FC624F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F2E-9A2E-4F12-9232-0CE80836816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3532-6503-4B89-A134-347FC624F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F2E-9A2E-4F12-9232-0CE80836816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3532-6503-4B89-A134-347FC624F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F2E-9A2E-4F12-9232-0CE80836816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3532-6503-4B89-A134-347FC624F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EF2E-9A2E-4F12-9232-0CE80836816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23532-6503-4B89-A134-347FC624F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2EF2E-9A2E-4F12-9232-0CE80836816B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23532-6503-4B89-A134-347FC624F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image" Target="../media/image29.gif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 Наташи\Наташенька\Картинки\Картинки\1320511682_cozjpqmyvwgods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Логопедическое занятие по развитию речи «Круглый год» для обучающихся детей с ОВЗ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специальных (коррекционных)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классов(обучающиеся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НЗР)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(обучающиеся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ЗПР)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643446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Составила: учитель-логопед   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Чуховская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Н.Н.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 Наташи\Наташенька\Картинки\Картинки\1320511682_cozjpqmyvwgods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9" descr="D:\документы Наташи\Наташенька\Картинки\Времена года\Весна\31314644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prstTxWarp prst="textChevron">
              <a:avLst/>
            </a:prstTxWarp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Весна</a:t>
            </a:r>
            <a:endParaRPr lang="ru-RU" sz="8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228599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3108" y="1785926"/>
            <a:ext cx="52149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</a:rPr>
              <a:t>МАРТ</a:t>
            </a:r>
          </a:p>
          <a:p>
            <a:r>
              <a:rPr lang="ru-RU" sz="8800" b="1" dirty="0" smtClean="0">
                <a:solidFill>
                  <a:srgbClr val="FFFF00"/>
                </a:solidFill>
              </a:rPr>
              <a:t>АПРЕЛЬ</a:t>
            </a:r>
          </a:p>
          <a:p>
            <a:r>
              <a:rPr lang="ru-RU" sz="8800" b="1" dirty="0" smtClean="0">
                <a:solidFill>
                  <a:srgbClr val="FFFF00"/>
                </a:solidFill>
              </a:rPr>
              <a:t> МАЙ</a:t>
            </a:r>
            <a:endParaRPr lang="ru-RU" sz="8800" b="1" dirty="0">
              <a:solidFill>
                <a:srgbClr val="FFFF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34" y="2071679"/>
            <a:ext cx="285752" cy="35719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документы Наташи\Наташенька\Картинки\Картинки\1320511682_cozjpqmyvwgods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документы Наташи\Наташенька\Картинки\Времена года\подснежники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500174"/>
            <a:ext cx="600079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кументы Наташи\Наташенька\Картинки\Картинки\1320511682_cozjpqmyvwgods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6732588" y="549275"/>
            <a:ext cx="1584325" cy="1584325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 rot="669196">
            <a:off x="395288" y="476250"/>
            <a:ext cx="2159000" cy="1295400"/>
          </a:xfrm>
          <a:prstGeom prst="cloudCallout">
            <a:avLst>
              <a:gd name="adj1" fmla="val -56616"/>
              <a:gd name="adj2" fmla="val -12259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7190" name="Picture 22" descr="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36842">
            <a:off x="-1804988" y="12700"/>
            <a:ext cx="1584326" cy="1358900"/>
          </a:xfrm>
          <a:prstGeom prst="rect">
            <a:avLst/>
          </a:prstGeom>
          <a:noFill/>
        </p:spPr>
      </p:pic>
      <p:sp>
        <p:nvSpPr>
          <p:cNvPr id="7194" name="Freeform 26" descr="Штриховой вертикальный"/>
          <p:cNvSpPr>
            <a:spLocks/>
          </p:cNvSpPr>
          <p:nvPr/>
        </p:nvSpPr>
        <p:spPr bwMode="auto">
          <a:xfrm rot="-178922">
            <a:off x="-180975" y="4332288"/>
            <a:ext cx="7489825" cy="2978150"/>
          </a:xfrm>
          <a:custGeom>
            <a:avLst/>
            <a:gdLst/>
            <a:ahLst/>
            <a:cxnLst>
              <a:cxn ang="0">
                <a:pos x="82" y="0"/>
              </a:cxn>
              <a:cxn ang="0">
                <a:pos x="202" y="24"/>
              </a:cxn>
              <a:cxn ang="0">
                <a:pos x="594" y="24"/>
              </a:cxn>
              <a:cxn ang="0">
                <a:pos x="706" y="72"/>
              </a:cxn>
              <a:cxn ang="0">
                <a:pos x="754" y="96"/>
              </a:cxn>
              <a:cxn ang="0">
                <a:pos x="762" y="120"/>
              </a:cxn>
              <a:cxn ang="0">
                <a:pos x="858" y="168"/>
              </a:cxn>
              <a:cxn ang="0">
                <a:pos x="946" y="232"/>
              </a:cxn>
              <a:cxn ang="0">
                <a:pos x="954" y="256"/>
              </a:cxn>
              <a:cxn ang="0">
                <a:pos x="978" y="264"/>
              </a:cxn>
              <a:cxn ang="0">
                <a:pos x="1050" y="304"/>
              </a:cxn>
              <a:cxn ang="0">
                <a:pos x="1162" y="424"/>
              </a:cxn>
              <a:cxn ang="0">
                <a:pos x="1170" y="448"/>
              </a:cxn>
              <a:cxn ang="0">
                <a:pos x="1194" y="480"/>
              </a:cxn>
              <a:cxn ang="0">
                <a:pos x="1242" y="608"/>
              </a:cxn>
              <a:cxn ang="0">
                <a:pos x="1450" y="616"/>
              </a:cxn>
              <a:cxn ang="0">
                <a:pos x="1530" y="672"/>
              </a:cxn>
              <a:cxn ang="0">
                <a:pos x="1602" y="736"/>
              </a:cxn>
              <a:cxn ang="0">
                <a:pos x="1658" y="744"/>
              </a:cxn>
              <a:cxn ang="0">
                <a:pos x="1754" y="776"/>
              </a:cxn>
              <a:cxn ang="0">
                <a:pos x="1834" y="808"/>
              </a:cxn>
              <a:cxn ang="0">
                <a:pos x="1978" y="904"/>
              </a:cxn>
              <a:cxn ang="0">
                <a:pos x="2186" y="1008"/>
              </a:cxn>
              <a:cxn ang="0">
                <a:pos x="2274" y="1128"/>
              </a:cxn>
              <a:cxn ang="0">
                <a:pos x="2282" y="1152"/>
              </a:cxn>
              <a:cxn ang="0">
                <a:pos x="2410" y="1264"/>
              </a:cxn>
              <a:cxn ang="0">
                <a:pos x="2482" y="1344"/>
              </a:cxn>
              <a:cxn ang="0">
                <a:pos x="2634" y="1408"/>
              </a:cxn>
              <a:cxn ang="0">
                <a:pos x="2930" y="1408"/>
              </a:cxn>
              <a:cxn ang="0">
                <a:pos x="3026" y="1448"/>
              </a:cxn>
              <a:cxn ang="0">
                <a:pos x="3202" y="1488"/>
              </a:cxn>
              <a:cxn ang="0">
                <a:pos x="2330" y="1552"/>
              </a:cxn>
              <a:cxn ang="0">
                <a:pos x="2146" y="1544"/>
              </a:cxn>
              <a:cxn ang="0">
                <a:pos x="1386" y="1536"/>
              </a:cxn>
              <a:cxn ang="0">
                <a:pos x="1162" y="1520"/>
              </a:cxn>
              <a:cxn ang="0">
                <a:pos x="418" y="1504"/>
              </a:cxn>
              <a:cxn ang="0">
                <a:pos x="106" y="1520"/>
              </a:cxn>
              <a:cxn ang="0">
                <a:pos x="74" y="1512"/>
              </a:cxn>
              <a:cxn ang="0">
                <a:pos x="66" y="696"/>
              </a:cxn>
              <a:cxn ang="0">
                <a:pos x="90" y="272"/>
              </a:cxn>
              <a:cxn ang="0">
                <a:pos x="98" y="40"/>
              </a:cxn>
              <a:cxn ang="0">
                <a:pos x="74" y="24"/>
              </a:cxn>
              <a:cxn ang="0">
                <a:pos x="82" y="0"/>
              </a:cxn>
            </a:cxnLst>
            <a:rect l="0" t="0" r="r" b="b"/>
            <a:pathLst>
              <a:path w="3295" h="1767">
                <a:moveTo>
                  <a:pt x="82" y="0"/>
                </a:moveTo>
                <a:cubicBezTo>
                  <a:pt x="121" y="13"/>
                  <a:pt x="163" y="11"/>
                  <a:pt x="202" y="24"/>
                </a:cubicBezTo>
                <a:cubicBezTo>
                  <a:pt x="377" y="18"/>
                  <a:pt x="438" y="9"/>
                  <a:pt x="594" y="24"/>
                </a:cubicBezTo>
                <a:cubicBezTo>
                  <a:pt x="634" y="28"/>
                  <a:pt x="667" y="62"/>
                  <a:pt x="706" y="72"/>
                </a:cubicBezTo>
                <a:cubicBezTo>
                  <a:pt x="721" y="82"/>
                  <a:pt x="741" y="83"/>
                  <a:pt x="754" y="96"/>
                </a:cubicBezTo>
                <a:cubicBezTo>
                  <a:pt x="760" y="102"/>
                  <a:pt x="756" y="114"/>
                  <a:pt x="762" y="120"/>
                </a:cubicBezTo>
                <a:cubicBezTo>
                  <a:pt x="772" y="130"/>
                  <a:pt x="840" y="155"/>
                  <a:pt x="858" y="168"/>
                </a:cubicBezTo>
                <a:cubicBezTo>
                  <a:pt x="887" y="189"/>
                  <a:pt x="915" y="212"/>
                  <a:pt x="946" y="232"/>
                </a:cubicBezTo>
                <a:cubicBezTo>
                  <a:pt x="949" y="240"/>
                  <a:pt x="948" y="250"/>
                  <a:pt x="954" y="256"/>
                </a:cubicBezTo>
                <a:cubicBezTo>
                  <a:pt x="960" y="262"/>
                  <a:pt x="970" y="260"/>
                  <a:pt x="978" y="264"/>
                </a:cubicBezTo>
                <a:cubicBezTo>
                  <a:pt x="1003" y="276"/>
                  <a:pt x="1026" y="291"/>
                  <a:pt x="1050" y="304"/>
                </a:cubicBezTo>
                <a:cubicBezTo>
                  <a:pt x="1101" y="332"/>
                  <a:pt x="1129" y="380"/>
                  <a:pt x="1162" y="424"/>
                </a:cubicBezTo>
                <a:cubicBezTo>
                  <a:pt x="1165" y="432"/>
                  <a:pt x="1166" y="441"/>
                  <a:pt x="1170" y="448"/>
                </a:cubicBezTo>
                <a:cubicBezTo>
                  <a:pt x="1177" y="460"/>
                  <a:pt x="1189" y="468"/>
                  <a:pt x="1194" y="480"/>
                </a:cubicBezTo>
                <a:cubicBezTo>
                  <a:pt x="1203" y="504"/>
                  <a:pt x="1202" y="602"/>
                  <a:pt x="1242" y="608"/>
                </a:cubicBezTo>
                <a:cubicBezTo>
                  <a:pt x="1311" y="617"/>
                  <a:pt x="1381" y="613"/>
                  <a:pt x="1450" y="616"/>
                </a:cubicBezTo>
                <a:cubicBezTo>
                  <a:pt x="1481" y="631"/>
                  <a:pt x="1507" y="645"/>
                  <a:pt x="1530" y="672"/>
                </a:cubicBezTo>
                <a:cubicBezTo>
                  <a:pt x="1549" y="695"/>
                  <a:pt x="1571" y="727"/>
                  <a:pt x="1602" y="736"/>
                </a:cubicBezTo>
                <a:cubicBezTo>
                  <a:pt x="1620" y="741"/>
                  <a:pt x="1639" y="741"/>
                  <a:pt x="1658" y="744"/>
                </a:cubicBezTo>
                <a:cubicBezTo>
                  <a:pt x="1692" y="766"/>
                  <a:pt x="1713" y="769"/>
                  <a:pt x="1754" y="776"/>
                </a:cubicBezTo>
                <a:cubicBezTo>
                  <a:pt x="1781" y="787"/>
                  <a:pt x="1807" y="797"/>
                  <a:pt x="1834" y="808"/>
                </a:cubicBezTo>
                <a:cubicBezTo>
                  <a:pt x="1888" y="829"/>
                  <a:pt x="1924" y="882"/>
                  <a:pt x="1978" y="904"/>
                </a:cubicBezTo>
                <a:cubicBezTo>
                  <a:pt x="2046" y="931"/>
                  <a:pt x="2134" y="951"/>
                  <a:pt x="2186" y="1008"/>
                </a:cubicBezTo>
                <a:cubicBezTo>
                  <a:pt x="2186" y="1008"/>
                  <a:pt x="2268" y="1110"/>
                  <a:pt x="2274" y="1128"/>
                </a:cubicBezTo>
                <a:cubicBezTo>
                  <a:pt x="2277" y="1136"/>
                  <a:pt x="2277" y="1145"/>
                  <a:pt x="2282" y="1152"/>
                </a:cubicBezTo>
                <a:cubicBezTo>
                  <a:pt x="2322" y="1201"/>
                  <a:pt x="2363" y="1225"/>
                  <a:pt x="2410" y="1264"/>
                </a:cubicBezTo>
                <a:cubicBezTo>
                  <a:pt x="2438" y="1287"/>
                  <a:pt x="2452" y="1323"/>
                  <a:pt x="2482" y="1344"/>
                </a:cubicBezTo>
                <a:cubicBezTo>
                  <a:pt x="2525" y="1375"/>
                  <a:pt x="2586" y="1384"/>
                  <a:pt x="2634" y="1408"/>
                </a:cubicBezTo>
                <a:cubicBezTo>
                  <a:pt x="2759" y="1398"/>
                  <a:pt x="2777" y="1392"/>
                  <a:pt x="2930" y="1408"/>
                </a:cubicBezTo>
                <a:cubicBezTo>
                  <a:pt x="2960" y="1411"/>
                  <a:pt x="2994" y="1442"/>
                  <a:pt x="3026" y="1448"/>
                </a:cubicBezTo>
                <a:cubicBezTo>
                  <a:pt x="3103" y="1487"/>
                  <a:pt x="3081" y="1480"/>
                  <a:pt x="3202" y="1488"/>
                </a:cubicBezTo>
                <a:cubicBezTo>
                  <a:pt x="3295" y="1767"/>
                  <a:pt x="2444" y="1553"/>
                  <a:pt x="2330" y="1552"/>
                </a:cubicBezTo>
                <a:cubicBezTo>
                  <a:pt x="2266" y="1541"/>
                  <a:pt x="2210" y="1535"/>
                  <a:pt x="2146" y="1544"/>
                </a:cubicBezTo>
                <a:cubicBezTo>
                  <a:pt x="1834" y="1534"/>
                  <a:pt x="1755" y="1530"/>
                  <a:pt x="1386" y="1536"/>
                </a:cubicBezTo>
                <a:cubicBezTo>
                  <a:pt x="1323" y="1578"/>
                  <a:pt x="1232" y="1522"/>
                  <a:pt x="1162" y="1520"/>
                </a:cubicBezTo>
                <a:cubicBezTo>
                  <a:pt x="914" y="1512"/>
                  <a:pt x="666" y="1509"/>
                  <a:pt x="418" y="1504"/>
                </a:cubicBezTo>
                <a:cubicBezTo>
                  <a:pt x="329" y="1445"/>
                  <a:pt x="193" y="1462"/>
                  <a:pt x="106" y="1520"/>
                </a:cubicBezTo>
                <a:cubicBezTo>
                  <a:pt x="95" y="1517"/>
                  <a:pt x="76" y="1523"/>
                  <a:pt x="74" y="1512"/>
                </a:cubicBezTo>
                <a:cubicBezTo>
                  <a:pt x="59" y="1414"/>
                  <a:pt x="0" y="498"/>
                  <a:pt x="66" y="696"/>
                </a:cubicBezTo>
                <a:cubicBezTo>
                  <a:pt x="111" y="560"/>
                  <a:pt x="45" y="408"/>
                  <a:pt x="90" y="272"/>
                </a:cubicBezTo>
                <a:cubicBezTo>
                  <a:pt x="94" y="212"/>
                  <a:pt x="117" y="102"/>
                  <a:pt x="98" y="40"/>
                </a:cubicBezTo>
                <a:cubicBezTo>
                  <a:pt x="95" y="31"/>
                  <a:pt x="82" y="29"/>
                  <a:pt x="74" y="24"/>
                </a:cubicBezTo>
                <a:cubicBezTo>
                  <a:pt x="77" y="16"/>
                  <a:pt x="82" y="0"/>
                  <a:pt x="82" y="0"/>
                </a:cubicBezTo>
                <a:close/>
              </a:path>
            </a:pathLst>
          </a:custGeom>
          <a:pattFill prst="dashVert">
            <a:fgClr>
              <a:srgbClr val="009900"/>
            </a:fgClr>
            <a:bgClr>
              <a:srgbClr val="33CC33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195" name="Picture 27" descr="3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l="55405" r="6810"/>
          <a:stretch>
            <a:fillRect/>
          </a:stretch>
        </p:blipFill>
        <p:spPr bwMode="auto">
          <a:xfrm>
            <a:off x="2339975" y="5589588"/>
            <a:ext cx="1295400" cy="1144587"/>
          </a:xfrm>
          <a:prstGeom prst="rect">
            <a:avLst/>
          </a:prstGeom>
          <a:noFill/>
        </p:spPr>
      </p:pic>
      <p:pic>
        <p:nvPicPr>
          <p:cNvPr id="7196" name="Picture 28" descr="3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l="55405" r="6810"/>
          <a:stretch>
            <a:fillRect/>
          </a:stretch>
        </p:blipFill>
        <p:spPr bwMode="auto">
          <a:xfrm rot="1490066">
            <a:off x="4003675" y="5670550"/>
            <a:ext cx="1079500" cy="954088"/>
          </a:xfrm>
          <a:prstGeom prst="rect">
            <a:avLst/>
          </a:prstGeom>
          <a:noFill/>
        </p:spPr>
      </p:pic>
      <p:sp>
        <p:nvSpPr>
          <p:cNvPr id="7198" name="Rectangle 30"/>
          <p:cNvSpPr>
            <a:spLocks noChangeArrowheads="1"/>
          </p:cNvSpPr>
          <p:nvPr/>
        </p:nvSpPr>
        <p:spPr bwMode="auto">
          <a:xfrm rot="-1562800">
            <a:off x="5740400" y="1984375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 rot="-377981">
            <a:off x="4791075" y="1555750"/>
            <a:ext cx="1939925" cy="115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 rot="466734">
            <a:off x="5573713" y="1123950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 rot="1130946">
            <a:off x="4862513" y="595313"/>
            <a:ext cx="1951037" cy="1174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 rot="-2526955">
            <a:off x="5297488" y="2532063"/>
            <a:ext cx="1893887" cy="1365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 rot="-3416466">
            <a:off x="6330156" y="2548732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 rot="-4767063">
            <a:off x="6263482" y="3023393"/>
            <a:ext cx="1943100" cy="1444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 rot="-5660716">
            <a:off x="7198519" y="2670969"/>
            <a:ext cx="1152525" cy="714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208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ето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04250" y="6237288"/>
            <a:ext cx="304800" cy="304800"/>
          </a:xfrm>
          <a:prstGeom prst="rect">
            <a:avLst/>
          </a:prstGeom>
          <a:noFill/>
        </p:spPr>
      </p:pic>
      <p:pic>
        <p:nvPicPr>
          <p:cNvPr id="7210" name="Picture 42" descr="tree2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52413" y="2420938"/>
            <a:ext cx="1595438" cy="2592387"/>
          </a:xfrm>
          <a:prstGeom prst="rect">
            <a:avLst/>
          </a:prstGeom>
          <a:noFill/>
        </p:spPr>
      </p:pic>
      <p:pic>
        <p:nvPicPr>
          <p:cNvPr id="7209" name="Picture 41" descr="tree2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3213100"/>
            <a:ext cx="1595437" cy="1681163"/>
          </a:xfrm>
          <a:prstGeom prst="rect">
            <a:avLst/>
          </a:prstGeom>
          <a:noFill/>
        </p:spPr>
      </p:pic>
      <p:pic>
        <p:nvPicPr>
          <p:cNvPr id="7211" name="Picture 43" descr="tree2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3933825"/>
            <a:ext cx="1049337" cy="1104900"/>
          </a:xfrm>
          <a:prstGeom prst="rect">
            <a:avLst/>
          </a:prstGeom>
          <a:noFill/>
        </p:spPr>
      </p:pic>
      <p:pic>
        <p:nvPicPr>
          <p:cNvPr id="7213" name="Picture 45" descr="kalendula_kopij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395288" y="5230813"/>
            <a:ext cx="720725" cy="720725"/>
          </a:xfrm>
          <a:prstGeom prst="rect">
            <a:avLst/>
          </a:prstGeom>
          <a:noFill/>
        </p:spPr>
      </p:pic>
      <p:pic>
        <p:nvPicPr>
          <p:cNvPr id="7214" name="Picture 46" descr="kalendula_kopij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1403350" y="5919788"/>
            <a:ext cx="938213" cy="938212"/>
          </a:xfrm>
          <a:prstGeom prst="rect">
            <a:avLst/>
          </a:prstGeom>
          <a:noFill/>
        </p:spPr>
      </p:pic>
      <p:pic>
        <p:nvPicPr>
          <p:cNvPr id="7215" name="Picture 47" descr="kalendula_kopija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3059113" y="6021388"/>
            <a:ext cx="647700" cy="647700"/>
          </a:xfrm>
          <a:prstGeom prst="rect">
            <a:avLst/>
          </a:prstGeom>
          <a:noFill/>
        </p:spPr>
      </p:pic>
      <p:pic>
        <p:nvPicPr>
          <p:cNvPr id="7216" name="Picture 48" descr="kalendula_kopij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4643438" y="6281738"/>
            <a:ext cx="576262" cy="576262"/>
          </a:xfrm>
          <a:prstGeom prst="rect">
            <a:avLst/>
          </a:prstGeom>
          <a:noFill/>
        </p:spPr>
      </p:pic>
      <p:pic>
        <p:nvPicPr>
          <p:cNvPr id="7217" name="Picture 49" descr="kalendula_kopij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1763713" y="4868863"/>
            <a:ext cx="576262" cy="576262"/>
          </a:xfrm>
          <a:prstGeom prst="rect">
            <a:avLst/>
          </a:prstGeom>
          <a:noFill/>
        </p:spPr>
      </p:pic>
      <p:pic>
        <p:nvPicPr>
          <p:cNvPr id="7188" name="Picture 20" descr="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429256">
            <a:off x="9330531" y="3639344"/>
            <a:ext cx="1544638" cy="1123950"/>
          </a:xfrm>
          <a:prstGeom prst="rect">
            <a:avLst/>
          </a:prstGeom>
          <a:noFill/>
        </p:spPr>
      </p:pic>
      <p:pic>
        <p:nvPicPr>
          <p:cNvPr id="7186" name="Picture 18" descr="3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l="55405" r="6810"/>
          <a:stretch>
            <a:fillRect/>
          </a:stretch>
        </p:blipFill>
        <p:spPr bwMode="auto">
          <a:xfrm>
            <a:off x="900113" y="4797425"/>
            <a:ext cx="1655762" cy="146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5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84" presetID="37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-0.05232 L -0.02309 0.0868 C 0.00018 0.11759 0.03525 0.13657 0.07153 0.13657 C 0.11303 0.13657 0.14619 0.11759 0.1698 0.0868 L 0.28143 -0.05232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000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7199 L 0.0184 -0.10718 C 0.03368 -0.12315 0.06823 -0.11505 0.08125 -0.0926 L 0.11024 -0.04283 " pathEditMode="relative" rAng="3132363" ptsTypes="FfFF">
                                      <p:cBhvr>
                                        <p:cTn id="122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7199 L 0.0184 -0.10718 C 0.03368 -0.12315 0.06823 -0.11505 0.08125 -0.0926 L 0.11024 -0.04283 " pathEditMode="relative" rAng="3132363" ptsTypes="FfFF">
                                      <p:cBhvr>
                                        <p:cTn id="14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4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6 L 0.02604 -0.07824 C 0.03819 -0.11319 0.0875 -0.1338 0.11719 -0.1162 L 0.18264 -0.07708 " pathEditMode="relative" rAng="1452706" ptsTypes="FfFF">
                                      <p:cBhvr>
                                        <p:cTn id="14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81 -0.07731 L 0.32691 -0.07523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5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91 -0.07523 L 0.4165 -0.20231 C 0.45729 -0.26041 0.62743 -0.17453 0.729 -0.04606 L 0.95625 0.23982 " pathEditMode="relative" rAng="2604517" ptsTypes="FfFF">
                                      <p:cBhvr>
                                        <p:cTn id="15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-0.04306 L 0.19219 0.03426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6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-0.01783 C 0.08507 0.01458 0.07013 0.06203 0.09948 0.08912 C 0.1401 0.12939 0.21753 -0.00209 0.26666 0.0456 C 0.31059 0.08935 0.22257 0.18379 0.2651 0.22453 C 0.30954 0.26805 0.33264 0.15972 0.38003 0.20601 C 0.42291 0.24745 0.36753 0.2824 0.40538 0.31875 C 0.44184 0.35486 0.44757 0.29259 0.48038 0.325 C 0.49948 0.34328 0.49427 0.35694 0.49079 0.36782 " pathEditMode="relative" rAng="2181646" ptsTypes="ffffffff">
                                      <p:cBhvr>
                                        <p:cTn id="157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3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0.00278 L -0.91979 0.00278 L -0.91979 -0.43866 L -0.25833 -0.43866 L -0.25833 0.00278 Z " pathEditMode="relative" rAng="10800000" ptsTypes="FFFFF">
                                      <p:cBhvr>
                                        <p:cTn id="164" dur="3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3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3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08"/>
                </p:tgtEl>
              </p:cMediaNode>
            </p:audio>
          </p:childTnLst>
        </p:cTn>
      </p:par>
    </p:tnLst>
    <p:bldLst>
      <p:bldP spid="7179" grpId="0" animBg="1"/>
      <p:bldP spid="7179" grpId="1" animBg="1"/>
      <p:bldP spid="7183" grpId="0" animBg="1"/>
      <p:bldP spid="7198" grpId="0" animBg="1"/>
      <p:bldP spid="7198" grpId="1" animBg="1"/>
      <p:bldP spid="7199" grpId="0" animBg="1"/>
      <p:bldP spid="7200" grpId="0" animBg="1"/>
      <p:bldP spid="7200" grpId="1" animBg="1"/>
      <p:bldP spid="7203" grpId="0" animBg="1"/>
      <p:bldP spid="7204" grpId="0" animBg="1"/>
      <p:bldP spid="7205" grpId="0" animBg="1"/>
      <p:bldP spid="7205" grpId="1" animBg="1"/>
      <p:bldP spid="7206" grpId="0" animBg="1"/>
      <p:bldP spid="7207" grpId="0" animBg="1"/>
      <p:bldP spid="720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документы Наташи\Наташенька\Картинки\Картинки\1320511682_cozjpqmyvwgods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D:\документы Наташи\Наташенька\Картинки\Времена года\Лето\jumping_frog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71670" y="1785926"/>
            <a:ext cx="4857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</a:rPr>
              <a:t>ИЮНЬ</a:t>
            </a:r>
          </a:p>
          <a:p>
            <a:r>
              <a:rPr lang="ru-RU" sz="8800" b="1" dirty="0" smtClean="0">
                <a:solidFill>
                  <a:srgbClr val="FFFF00"/>
                </a:solidFill>
              </a:rPr>
              <a:t>ИЮЛЬ</a:t>
            </a:r>
          </a:p>
          <a:p>
            <a:r>
              <a:rPr lang="ru-RU" sz="8800" b="1" dirty="0" smtClean="0">
                <a:solidFill>
                  <a:srgbClr val="FFFF00"/>
                </a:solidFill>
              </a:rPr>
              <a:t>АВГУСТ</a:t>
            </a:r>
            <a:endParaRPr lang="ru-RU" sz="8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357166"/>
            <a:ext cx="6500858" cy="121444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22741"/>
              </a:avLst>
            </a:prstTxWarp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Лето</a:t>
            </a:r>
            <a:endParaRPr lang="ru-RU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окументы Наташи\Наташенька\Картинки\Картинки\1320511682_cozjpqmyvwgodsm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СОЕДИНИ СЛОВА</a:t>
            </a:r>
            <a:endParaRPr lang="ru-RU" sz="6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857364"/>
            <a:ext cx="4357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ПРОЗРАЧНАЯ</a:t>
            </a:r>
          </a:p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ЯРКИЙ</a:t>
            </a:r>
          </a:p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СЛАДКАЯ</a:t>
            </a:r>
          </a:p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ЯСНАЯ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1857364"/>
            <a:ext cx="28349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ПОГОДА</a:t>
            </a:r>
            <a:endParaRPr lang="ru-RU" sz="6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ЯГОДА</a:t>
            </a:r>
          </a:p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ЦВЕТОК</a:t>
            </a:r>
          </a:p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РЕКА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окументы Наташи\Наташенька\Картинки\Картинки\1320511682_cozjpqmyvwgods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D:\документы Наташи\Наташенька\Картинки\Картинки\снег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142984"/>
            <a:ext cx="307183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D:\документы Наташи\Наташенька\Картинки\Времена года\Лето\jumping_fro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643314"/>
            <a:ext cx="307183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1" name="Picture 9" descr="D:\документы Наташи\Наташенька\Картинки\Времена года\Весна\31314644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142983"/>
            <a:ext cx="3143272" cy="2214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D:\документы Наташи\Наташенька\Картинки\Времена года\Осень\54362062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3643314"/>
            <a:ext cx="2928958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Овал 8"/>
          <p:cNvSpPr/>
          <p:nvPr/>
        </p:nvSpPr>
        <p:spPr>
          <a:xfrm>
            <a:off x="428596" y="142852"/>
            <a:ext cx="8501122" cy="65722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окументы Наташи\Наташенька\Картинки\Картинки\1320511682_cozjpqmyvwgodsm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 ПРЕДЛОЖЕНИЕ</a:t>
            </a:r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785926"/>
            <a:ext cx="8320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1) ЛЕТОМ ДНИ…, А НОЧИ…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857496"/>
            <a:ext cx="80366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2) ЛЕТОМ МОЖНО ЗАГАРАТЬ,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ПОТОМУ ЧТО…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000636"/>
            <a:ext cx="850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3) ЛЕТОМ ВОДА В РЕЧКЕ…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документы Наташи\Наташенька\Картинки\Картинки\1320511682_cozjpqmyvwgods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 descr="D:\документы Наташи\Наташенька\Картинки\Времена года\Осень\5436206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785918" y="2143116"/>
            <a:ext cx="58579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</a:rPr>
              <a:t>СЕНТЯБРЬ</a:t>
            </a:r>
          </a:p>
          <a:p>
            <a:r>
              <a:rPr lang="ru-RU" sz="8800" b="1" dirty="0" smtClean="0">
                <a:solidFill>
                  <a:srgbClr val="FFFF00"/>
                </a:solidFill>
              </a:rPr>
              <a:t>ОКТЯБРЬ</a:t>
            </a:r>
          </a:p>
          <a:p>
            <a:r>
              <a:rPr lang="ru-RU" sz="8800" b="1" dirty="0" smtClean="0">
                <a:solidFill>
                  <a:srgbClr val="FFFF00"/>
                </a:solidFill>
              </a:rPr>
              <a:t>НОЯБРЬ</a:t>
            </a:r>
            <a:endParaRPr lang="ru-RU" sz="8800" b="1" dirty="0">
              <a:solidFill>
                <a:srgbClr val="FFFF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1472" y="1071546"/>
            <a:ext cx="7872410" cy="1143007"/>
          </a:xfrm>
        </p:spPr>
        <p:txBody>
          <a:bodyPr>
            <a:prstTxWarp prst="textChevron">
              <a:avLst/>
            </a:prstTxWarp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Осень</a:t>
            </a:r>
            <a:endParaRPr lang="ru-RU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окументы Наташи\Наташенька\Картинки\Картинки\1320511682_cozjpqmyvwgods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D:\документы Наташи\Наташенька\Картинки\Картинки\снег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142984"/>
            <a:ext cx="307183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D:\документы Наташи\Наташенька\Картинки\Времена года\Лето\jumping_fro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643314"/>
            <a:ext cx="307183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1" name="Picture 9" descr="D:\документы Наташи\Наташенька\Картинки\Времена года\Весна\31314644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142983"/>
            <a:ext cx="3143272" cy="2214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D:\документы Наташи\Наташенька\Картинки\Времена года\Осень\54362062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3643314"/>
            <a:ext cx="2928958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Овал 8"/>
          <p:cNvSpPr/>
          <p:nvPr/>
        </p:nvSpPr>
        <p:spPr>
          <a:xfrm>
            <a:off x="428596" y="142852"/>
            <a:ext cx="8501122" cy="65722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окументы Наташи\Наташенька\Картинки\Картинки\1320511682_cozjpqmyvwgods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D:\документы Наташи\Наташенька\Картинки\Картинки\снег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142984"/>
            <a:ext cx="307183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D:\документы Наташи\Наташенька\Картинки\Времена года\Лето\jumping_fro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643314"/>
            <a:ext cx="307183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1" name="Picture 9" descr="D:\документы Наташи\Наташенька\Картинки\Времена года\Весна\31314644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142983"/>
            <a:ext cx="3143272" cy="2214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42910" y="2071678"/>
            <a:ext cx="771217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1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документы Наташи\Наташенька\Картинки\Времена года\Осень\54362062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3643314"/>
            <a:ext cx="2928958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Овал 8"/>
          <p:cNvSpPr/>
          <p:nvPr/>
        </p:nvSpPr>
        <p:spPr>
          <a:xfrm>
            <a:off x="428596" y="142852"/>
            <a:ext cx="8501122" cy="65722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окументы Наташи\Наташенька\Картинки\Картинки\1320511682_cozjpqmyvwgods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D:\документы Наташи\Наташенька\Картинки\Картинки\снег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142984"/>
            <a:ext cx="307183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D:\документы Наташи\Наташенька\Картинки\Времена года\Лето\jumping_fro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643314"/>
            <a:ext cx="307183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1" name="Picture 9" descr="D:\документы Наташи\Наташенька\Картинки\Времена года\Весна\31314644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142983"/>
            <a:ext cx="3143272" cy="2214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D:\документы Наташи\Наташенька\Картинки\Времена года\Осень\54362062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3643314"/>
            <a:ext cx="2928958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Овал 8"/>
          <p:cNvSpPr/>
          <p:nvPr/>
        </p:nvSpPr>
        <p:spPr>
          <a:xfrm>
            <a:off x="428596" y="142852"/>
            <a:ext cx="8501122" cy="65722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0"/>
            <a:ext cx="55683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«Круглый год»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D:\документы Наташи\Наташенька\Картинки\Картинки\1320511682_cozjpqmyvwgods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Мимические упражнения</a:t>
            </a:r>
            <a:endParaRPr lang="ru-RU" sz="5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окументы Наташи\Наташенька\Картинки\Смайлики\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3857652" cy="2500330"/>
          </a:xfrm>
          <a:prstGeom prst="rect">
            <a:avLst/>
          </a:prstGeom>
          <a:noFill/>
        </p:spPr>
      </p:pic>
      <p:pic>
        <p:nvPicPr>
          <p:cNvPr id="2051" name="Picture 3" descr="D:\документы Наташи\Наташенька\Картинки\Смайлики\6HECSCA9VZKLMCA5Y4TLKCA7ZP7WYCA4BYDRPCALBX9RLCABM7OFSCA8MWFA1CAJOIA3PCAR5RBY9CAHDZZI2CAHUAHDSCAMTQG7CCA4QCNT5CASUA3QPCAOKLJ26CA2VVYOACAZJ7YJBCAAM1NENCA2KR5U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643050"/>
            <a:ext cx="4000528" cy="2500330"/>
          </a:xfrm>
          <a:prstGeom prst="rect">
            <a:avLst/>
          </a:prstGeom>
          <a:noFill/>
        </p:spPr>
      </p:pic>
      <p:pic>
        <p:nvPicPr>
          <p:cNvPr id="2052" name="Picture 4" descr="D:\документы Наташи\Наташенька\Картинки\Смайлики\1TE51CAY8G60UCA1K1ZVECABRX071CAPERL3OCAHGWTVJCAGWJLTCCAZ9HM0GCADEPF0ACA4T4JSMCA7LXOA3CARW3F61CAH8AKL0CA6EP4NECAKEXL6RCAJBIMP7CA4NBQR7CAK78Y2MCAZVTGTKCAQIPAA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357694"/>
            <a:ext cx="3857652" cy="2357454"/>
          </a:xfrm>
          <a:prstGeom prst="rect">
            <a:avLst/>
          </a:prstGeom>
          <a:noFill/>
        </p:spPr>
      </p:pic>
      <p:pic>
        <p:nvPicPr>
          <p:cNvPr id="2053" name="Picture 5" descr="D:\документы Наташи\Наташенька\Картинки\Смайлики\Q5LIVCA1LDGQ8CA8G1CBXCAL9T9BLCAU1YTPOCAX3DUE3CAGI5DDYCAZHGVP1CA2ZUSFMCACQFN4ZCAUCTM48CAEBH38XCAITW9U8CAC9PCZSCAA9D12OCAYWDLW0CA9Y22VTCAIILN0JCAQJI2QFCA2A4NN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357670"/>
            <a:ext cx="4000528" cy="2357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документы Наташи\Наташенька\Картинки\Картинки\1320511682_cozjpqmyvwgods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4287" y="285728"/>
            <a:ext cx="8916136" cy="3426032"/>
          </a:xfrm>
        </p:spPr>
        <p:txBody>
          <a:bodyPr anchor="ctr" anchorCtr="0">
            <a:prstTxWarp prst="textChevron">
              <a:avLst/>
            </a:prstTxWarp>
            <a:scene3d>
              <a:camera prst="orthographicFront"/>
              <a:lightRig rig="sunrise" dir="t"/>
            </a:scene3d>
          </a:bodyPr>
          <a:lstStyle/>
          <a:p>
            <a:pPr>
              <a:buNone/>
            </a:pPr>
            <a:r>
              <a:rPr lang="ru-RU" i="1" kern="10" dirty="0" smtClean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Артикуляционная</a:t>
            </a:r>
            <a:r>
              <a:rPr lang="ru-RU" b="1" i="1" kern="10" dirty="0" smtClean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i="1" kern="10" dirty="0" smtClean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гимнастика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5" descr="i (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86124"/>
            <a:ext cx="4659332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D:\документы Наташи\Наташенька\Картинки\Картинки\1320511682_cozjpqmyvwgods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документы Наташи\Наташенька\Картинки\Картинки артикуляционной гимнастики\лягушка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8604"/>
            <a:ext cx="2643206" cy="1928826"/>
          </a:xfrm>
          <a:prstGeom prst="rect">
            <a:avLst/>
          </a:prstGeom>
          <a:noFill/>
        </p:spPr>
      </p:pic>
      <p:pic>
        <p:nvPicPr>
          <p:cNvPr id="1027" name="Picture 3" descr="D:\документы Наташи\Наташенька\Картинки\Картинки артикуляционной гимнастики\лягуш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28604"/>
            <a:ext cx="3071834" cy="2000264"/>
          </a:xfrm>
          <a:prstGeom prst="rect">
            <a:avLst/>
          </a:prstGeom>
          <a:noFill/>
        </p:spPr>
      </p:pic>
      <p:pic>
        <p:nvPicPr>
          <p:cNvPr id="1028" name="Picture 4" descr="D:\документы Наташи\Наташенька\Картинки\Картинки артикуляционной гимнастики\слон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500306"/>
            <a:ext cx="2714644" cy="1928826"/>
          </a:xfrm>
          <a:prstGeom prst="rect">
            <a:avLst/>
          </a:prstGeom>
          <a:noFill/>
        </p:spPr>
      </p:pic>
      <p:pic>
        <p:nvPicPr>
          <p:cNvPr id="1029" name="Picture 5" descr="D:\документы Наташи\Наташенька\Картинки\Картинки артикуляционной гимнастики\хоботок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571744"/>
            <a:ext cx="3071834" cy="1928826"/>
          </a:xfrm>
          <a:prstGeom prst="rect">
            <a:avLst/>
          </a:prstGeom>
          <a:noFill/>
        </p:spPr>
      </p:pic>
      <p:pic>
        <p:nvPicPr>
          <p:cNvPr id="1030" name="Picture 6" descr="D:\документы Наташи\Наташенька\Картинки\Картинки артикуляционной гимнастики\толстячо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4714884"/>
            <a:ext cx="2786082" cy="1857388"/>
          </a:xfrm>
          <a:prstGeom prst="rect">
            <a:avLst/>
          </a:prstGeom>
          <a:noFill/>
        </p:spPr>
      </p:pic>
      <p:pic>
        <p:nvPicPr>
          <p:cNvPr id="1031" name="Picture 7" descr="D:\документы Наташи\Наташенька\Картинки\Картинки артикуляционной гимнастики\хоботок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4714884"/>
            <a:ext cx="307183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документы Наташи\Наташенька\Картинки\Картинки\1320511682_cozjpqmyvwgods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8" descr="D:\документы Наташи\Наташенька\Картинки\Картинки артикуляционной гимнастики\лопато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642918"/>
            <a:ext cx="3143272" cy="2500320"/>
          </a:xfrm>
          <a:prstGeom prst="rect">
            <a:avLst/>
          </a:prstGeom>
          <a:noFill/>
        </p:spPr>
      </p:pic>
      <p:pic>
        <p:nvPicPr>
          <p:cNvPr id="7" name="Picture 10" descr="D:\документы Наташи\Наташенька\Картинки\Картинки артикуляционной гимнастики\иголоч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571876"/>
            <a:ext cx="3143272" cy="2428882"/>
          </a:xfrm>
          <a:prstGeom prst="rect">
            <a:avLst/>
          </a:prstGeom>
          <a:noFill/>
        </p:spPr>
      </p:pic>
      <p:pic>
        <p:nvPicPr>
          <p:cNvPr id="8" name="Picture 11" descr="D:\документы Наташи\Наташенька\Картинки\Картинки артикуляционной гимнастики\иголочка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876"/>
            <a:ext cx="3571900" cy="2357454"/>
          </a:xfrm>
          <a:prstGeom prst="rect">
            <a:avLst/>
          </a:prstGeom>
          <a:noFill/>
        </p:spPr>
      </p:pic>
      <p:pic>
        <p:nvPicPr>
          <p:cNvPr id="9" name="Picture 9" descr="D:\документы Наташи\Наташенька\Картинки\Картинки артикуляционной гимнастики\лопаточка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642918"/>
            <a:ext cx="328614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окументы Наташи\Наташенька\Картинки\Картинки\1320511682_cozjpqmyvwgods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D:\документы Наташи\Наташенька\Картинки\Картинки\снег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142984"/>
            <a:ext cx="307183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 descr="D:\документы Наташи\Наташенька\Картинки\Времена года\Лето\jumping_fro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643314"/>
            <a:ext cx="307183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1" name="Picture 9" descr="D:\документы Наташи\Наташенька\Картинки\Времена года\Весна\31314644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142983"/>
            <a:ext cx="3143272" cy="2214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D:\документы Наташи\Наташенька\Картинки\Времена года\Осень\54362062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3643314"/>
            <a:ext cx="2928958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Овал 8"/>
          <p:cNvSpPr/>
          <p:nvPr/>
        </p:nvSpPr>
        <p:spPr>
          <a:xfrm>
            <a:off x="428596" y="142852"/>
            <a:ext cx="8501122" cy="65722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окументы Наташи\Наташенька\Картинки\Картинки\1320511682_cozjpqmyvwgods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D:\документы Наташи\Наташенька\Картинки\Картинки\снег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Зима</a:t>
            </a:r>
            <a:endParaRPr lang="ru-RU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1928802"/>
            <a:ext cx="50006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</a:t>
            </a:r>
          </a:p>
          <a:p>
            <a:r>
              <a:rPr 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</a:t>
            </a:r>
          </a:p>
          <a:p>
            <a:r>
              <a:rPr lang="ru-RU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ФЕВРАЛЬ</a:t>
            </a:r>
            <a:endParaRPr lang="ru-RU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:\документы Наташи\Наташенька\Картинки\Картинки\1320511682_cozjpqmyvwgods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00166" y="0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</a:t>
            </a:r>
            <a:endParaRPr lang="ru-RU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071546"/>
            <a:ext cx="31454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АНСКИ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документы Наташи\Наташенька\Картинки\санки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000108"/>
            <a:ext cx="2400300" cy="1511300"/>
          </a:xfrm>
          <a:prstGeom prst="rect">
            <a:avLst/>
          </a:prstGeom>
          <a:noFill/>
        </p:spPr>
      </p:pic>
      <p:pic>
        <p:nvPicPr>
          <p:cNvPr id="3075" name="Picture 3" descr="D:\документы Наташи\Наташенька\Картинки\сне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71744"/>
            <a:ext cx="2543175" cy="1428750"/>
          </a:xfrm>
          <a:prstGeom prst="rect">
            <a:avLst/>
          </a:prstGeom>
          <a:noFill/>
        </p:spPr>
      </p:pic>
      <p:pic>
        <p:nvPicPr>
          <p:cNvPr id="3076" name="Picture 4" descr="D:\документы Наташи\Наташенька\Картинки\грач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143380"/>
            <a:ext cx="2500330" cy="1428750"/>
          </a:xfrm>
          <a:prstGeom prst="rect">
            <a:avLst/>
          </a:prstGeom>
          <a:noFill/>
        </p:spPr>
      </p:pic>
      <p:pic>
        <p:nvPicPr>
          <p:cNvPr id="3077" name="Picture 5" descr="D:\документы Наташи\Наташенька\Картинки\лед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5143512"/>
            <a:ext cx="1962150" cy="14287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85852" y="2714620"/>
            <a:ext cx="23663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НСГЕ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286256"/>
            <a:ext cx="21769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АЧГР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0496" y="5572140"/>
            <a:ext cx="18533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ДЁЛ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75</Words>
  <Application>Microsoft Office PowerPoint</Application>
  <PresentationFormat>Экран (4:3)</PresentationFormat>
  <Paragraphs>41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Логопедическое занятие по развитию речи «Круглый год» для обучающихся детей с ОВЗ 1 специальных (коррекционных) классов(обучающиеся с НЗР) и (обучающиеся с ЗПР)</vt:lpstr>
      <vt:lpstr>Презентация PowerPoint</vt:lpstr>
      <vt:lpstr>Мимические 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Зима</vt:lpstr>
      <vt:lpstr>Презентация PowerPoint</vt:lpstr>
      <vt:lpstr>Весна</vt:lpstr>
      <vt:lpstr>Презентация PowerPoint</vt:lpstr>
      <vt:lpstr>Презентация PowerPoint</vt:lpstr>
      <vt:lpstr>Презентация PowerPoint</vt:lpstr>
      <vt:lpstr>СОЕДИНИ СЛОВА</vt:lpstr>
      <vt:lpstr>Презентация PowerPoint</vt:lpstr>
      <vt:lpstr>ДОПОЛНИ ПРЕДЛОЖЕНИЕ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51</cp:revision>
  <dcterms:created xsi:type="dcterms:W3CDTF">2012-04-20T12:15:41Z</dcterms:created>
  <dcterms:modified xsi:type="dcterms:W3CDTF">2018-10-19T07:56:58Z</dcterms:modified>
</cp:coreProperties>
</file>