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3" r:id="rId3"/>
    <p:sldId id="262" r:id="rId4"/>
    <p:sldId id="264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7486B-7D1E-474E-88F0-E125FFB28D10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3DE5-07A6-40EC-81CC-4B35256A5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C353A-6A30-439B-9D75-45343715341E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6EA4-83D1-4B75-9FAA-55BF9FE58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08135-FEA6-41E3-AE01-0A7A80C40CEB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0027-24DD-4DF3-9D6A-2073302A8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694C2-792F-43C5-AE4C-A181A9B3C6C6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337E-3F46-4831-AB52-E972B1697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7AFC-3538-4784-AA27-D476451A922D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50D2-22B9-4CE5-97A7-C1B45C816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C5FA-E260-4BCF-90F6-25705FD25B81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3FB5-C8BD-4C21-B574-93F8ABDEA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5573-B9D0-4D84-8F71-7265CF7EC49D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F3C1-426C-41FB-9375-B024A96BA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4977-7A81-478E-BD70-B6B6967DB4B8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3B27-8EC7-4B20-9854-6343020F2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8D3B-754E-41CA-95FB-593E1205C71B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8394-3CA6-48A2-8E90-8ED9E7459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2D7E8-A460-43AA-A220-D8A87355FDE5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832C-6ECB-49DB-AF4E-F03D167BA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26D9-3836-4423-9AB7-72E8B0784B8D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73FD5-54A1-4DAC-9F3A-F15B2A4D6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214183-B8A0-4103-B294-9C1378E2EDC5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2B9B8E-AF59-46E3-9EE4-A92D30D7B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5CDFB3-B39B-4C69-BDE3-789D1445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60259"/>
            <a:ext cx="3888432" cy="5339716"/>
          </a:xfrm>
          <a:prstGeom prst="rect">
            <a:avLst/>
          </a:prstGeom>
        </p:spPr>
      </p:pic>
      <p:sp>
        <p:nvSpPr>
          <p:cNvPr id="4" name="AutoShape 2" descr="http://xn----htbc6aclibhc6h.xn--p1ai/upload/iblock/475/4755c55f54e944fd75922b8e3abff05a.jpg">
            <a:extLst>
              <a:ext uri="{FF2B5EF4-FFF2-40B4-BE49-F238E27FC236}">
                <a16:creationId xmlns:a16="http://schemas.microsoft.com/office/drawing/2014/main" id="{E8B4D6AD-AAE8-4D8C-95D2-F0BD133A27E2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685800" y="620713"/>
            <a:ext cx="77724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450" y="666750"/>
            <a:ext cx="2384418" cy="18002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6013" y="3917950"/>
            <a:ext cx="2066925" cy="187325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968375"/>
            <a:ext cx="1963733" cy="1460493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749925" y="3222625"/>
            <a:ext cx="2305050" cy="2006600"/>
          </a:xfrm>
          <a:prstGeom prst="triangl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959585" y="548680"/>
            <a:ext cx="2160240" cy="2016224"/>
          </a:xfrm>
          <a:prstGeom prst="rect">
            <a:avLst/>
          </a:prstGeom>
          <a:noFill/>
          <a:extLst/>
        </p:spPr>
      </p:pic>
      <p:sp>
        <p:nvSpPr>
          <p:cNvPr id="5" name="Блок-схема: узел 4"/>
          <p:cNvSpPr/>
          <p:nvPr/>
        </p:nvSpPr>
        <p:spPr>
          <a:xfrm>
            <a:off x="5741988" y="765175"/>
            <a:ext cx="2197100" cy="208756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3" descr="C:\Users\Пользователь\Desktop\1.jpe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6580" t="9615" r="6471" b="6720"/>
          <a:stretch/>
        </p:blipFill>
        <p:spPr bwMode="auto">
          <a:xfrm>
            <a:off x="4499992" y="3663693"/>
            <a:ext cx="1555334" cy="1566381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1187450" y="3757613"/>
            <a:ext cx="1512888" cy="151288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1.jpe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5902" t="9619" r="7407" b="6797"/>
          <a:stretch/>
        </p:blipFill>
        <p:spPr bwMode="auto">
          <a:xfrm>
            <a:off x="4918857" y="3645024"/>
            <a:ext cx="1800200" cy="1692551"/>
          </a:xfrm>
          <a:prstGeom prst="ellipse">
            <a:avLst/>
          </a:prstGeom>
          <a:ln w="63500" cap="rnd">
            <a:solidFill>
              <a:schemeClr val="accent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4" name="Равнобедренный треугольник 3"/>
          <p:cNvSpPr/>
          <p:nvPr/>
        </p:nvSpPr>
        <p:spPr>
          <a:xfrm>
            <a:off x="422275" y="765175"/>
            <a:ext cx="2376488" cy="2016125"/>
          </a:xfrm>
          <a:prstGeom prst="triangle">
            <a:avLst>
              <a:gd name="adj" fmla="val 48681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900113" y="4005263"/>
            <a:ext cx="2663825" cy="2016125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5724525" y="908050"/>
            <a:ext cx="2447925" cy="2139950"/>
          </a:xfrm>
          <a:prstGeom prst="triangle">
            <a:avLst>
              <a:gd name="adj" fmla="val 48389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МС(К)ОУ</dc:creator>
  <cp:lastModifiedBy>PC</cp:lastModifiedBy>
  <cp:revision>29</cp:revision>
  <dcterms:created xsi:type="dcterms:W3CDTF">2018-04-09T07:08:29Z</dcterms:created>
  <dcterms:modified xsi:type="dcterms:W3CDTF">2019-10-09T12:14:12Z</dcterms:modified>
</cp:coreProperties>
</file>