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14" y="-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15146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s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instructure.com/news/press-releases/instructure-launches-canvas-catalo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/>
              <a:t>Canvas manual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Американская МООК-платформа Canvas</a:t>
            </a:r>
            <a:r>
              <a:rPr lang="ru" sz="1100" dirty="0">
                <a:solidFill>
                  <a:schemeClr val="dk1"/>
                </a:solidFill>
                <a:hlinkClick r:id="rId3"/>
              </a:rPr>
              <a:t> </a:t>
            </a:r>
            <a:r>
              <a:rPr lang="ru" sz="1100" u="sng" dirty="0">
                <a:solidFill>
                  <a:schemeClr val="hlink"/>
                </a:solidFill>
                <a:hlinkClick r:id="rId3"/>
              </a:rPr>
              <a:t>https://www.canvas.net/</a:t>
            </a:r>
            <a:r>
              <a:rPr lang="ru" sz="1100" dirty="0">
                <a:solidFill>
                  <a:schemeClr val="dk1"/>
                </a:solidFill>
              </a:rPr>
              <a:t> предлагает различные  курсы. Большинство курсов бесплатны, однако некоторые партнерские программы являются коммерческими проектами.  Основной упор идет на практическое применение информационных технологий в различных сферах жизни.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После регистрации пользователь попадает на русифицированную платформу, что заметно облегчает навигацию. Тем не менее, рабочий язык платформы - английский.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dirty="0">
                <a:solidFill>
                  <a:schemeClr val="dk1"/>
                </a:solidFill>
              </a:rPr>
              <a:t>Компания Instructure – разработчик системы управления обучением Canvas</a:t>
            </a:r>
            <a:r>
              <a:rPr lang="ru" sz="1100" dirty="0">
                <a:solidFill>
                  <a:schemeClr val="dk1"/>
                </a:solidFill>
                <a:hlinkClick r:id="rId3"/>
              </a:rPr>
              <a:t> </a:t>
            </a:r>
            <a:r>
              <a:rPr lang="ru" sz="1100" u="sng" dirty="0">
                <a:solidFill>
                  <a:schemeClr val="hlink"/>
                </a:solidFill>
                <a:hlinkClick r:id="rId3"/>
              </a:rPr>
              <a:t>https://www.canvas.net/</a:t>
            </a:r>
            <a:r>
              <a:rPr lang="ru" sz="1100" dirty="0">
                <a:solidFill>
                  <a:schemeClr val="dk1"/>
                </a:solidFill>
              </a:rPr>
              <a:t> и оператор MOOCs-платформы  Canvas Network MOOC Platform – запустила в этом году новый проект -</a:t>
            </a:r>
            <a:r>
              <a:rPr lang="ru" sz="1100" dirty="0">
                <a:solidFill>
                  <a:schemeClr val="dk1"/>
                </a:solidFill>
                <a:hlinkClick r:id="rId4"/>
              </a:rPr>
              <a:t> </a:t>
            </a:r>
            <a:r>
              <a:rPr lang="ru" sz="1100" u="sng" dirty="0">
                <a:solidFill>
                  <a:schemeClr val="hlink"/>
                </a:solidFill>
                <a:hlinkClick r:id="rId4"/>
              </a:rPr>
              <a:t>Canvas Catalog</a:t>
            </a:r>
            <a:r>
              <a:rPr lang="ru" sz="1100" dirty="0">
                <a:solidFill>
                  <a:schemeClr val="dk1"/>
                </a:solidFill>
                <a:hlinkClick r:id="rId4"/>
              </a:rPr>
              <a:t> </a:t>
            </a:r>
            <a:r>
              <a:rPr lang="ru" sz="1100" u="sng" dirty="0">
                <a:solidFill>
                  <a:schemeClr val="hlink"/>
                </a:solidFill>
                <a:hlinkClick r:id="rId4"/>
              </a:rPr>
              <a:t>http://www.instructure.com/news/press-releases/instructure-launches-canvas-catalog</a:t>
            </a:r>
            <a:r>
              <a:rPr lang="ru" sz="1100" dirty="0">
                <a:solidFill>
                  <a:schemeClr val="dk1"/>
                </a:solidFill>
              </a:rPr>
              <a:t> . Этот новый сервис позволит вузам и другим провайдерам обучения размещать свои электронные курсы, организовывать регистрацию, принимать оплату, делая всё это через единую платформу. Такие курсы можно разрабатывать на этой платформе и отдельным преподавателям. </a:t>
            </a:r>
            <a:r>
              <a:rPr lang="ru" sz="1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9" name="Shape 29"/>
          <p:cNvSpPr txBox="1"/>
          <p:nvPr/>
        </p:nvSpPr>
        <p:spPr>
          <a:xfrm>
            <a:off x="5388275" y="205175"/>
            <a:ext cx="3371999" cy="5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ru" dirty="0"/>
          </a:p>
        </p:txBody>
      </p:sp>
      <p:pic>
        <p:nvPicPr>
          <p:cNvPr id="30" name="Shape 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1419225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Настраивать задания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549" y="0"/>
            <a:ext cx="6874275" cy="43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Содержимое всего или части курса, если он уже где-то был опубликован ранее можно импортировать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724" y="0"/>
            <a:ext cx="6409158" cy="44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Поддерживает импорт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287" y="804862"/>
            <a:ext cx="5305425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4059043"/>
            <a:ext cx="8229600" cy="866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 пример импортирую группу файлов в архиве. Желательно предварительно создать папки, если материалов много. Иначе в них будет трудно ориентироваться.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875" y="0"/>
            <a:ext cx="5561025" cy="41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Теперь формируем модули курса. Создаём первый модуль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221"/>
            <a:ext cx="9143999" cy="422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Название, настройки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773" y="148248"/>
            <a:ext cx="6616899" cy="409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Наполняем его контентом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350" y="66149"/>
            <a:ext cx="7774674" cy="419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Добавляем материалы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64" y="258700"/>
            <a:ext cx="5902625" cy="396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8525" y="767200"/>
            <a:ext cx="4227674" cy="360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Модуль готов. Приступаем к созданию следующих модулей.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798" y="392525"/>
            <a:ext cx="5902625" cy="397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12600" y="4049484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Так и сформируется целый курс. Совершенно нет необходимости открывать для студентов все материалы. Это можно делать по мере прохождения курса.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550" y="0"/>
            <a:ext cx="5566675" cy="38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Регистрируемся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01" y="62425"/>
            <a:ext cx="4993723" cy="430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0644" y="62425"/>
            <a:ext cx="3472575" cy="268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6187" y="2890575"/>
            <a:ext cx="2981499" cy="2083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Shape 39"/>
          <p:cNvCxnSpPr/>
          <p:nvPr/>
        </p:nvCxnSpPr>
        <p:spPr>
          <a:xfrm>
            <a:off x="4951150" y="285475"/>
            <a:ext cx="785100" cy="321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0" name="Shape 40"/>
          <p:cNvCxnSpPr/>
          <p:nvPr/>
        </p:nvCxnSpPr>
        <p:spPr>
          <a:xfrm>
            <a:off x="7832625" y="2533550"/>
            <a:ext cx="151799" cy="1007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Набираем студентов.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49" y="151650"/>
            <a:ext cx="5603299" cy="412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2800" y="151650"/>
            <a:ext cx="3692975" cy="348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Для работы опубликуйте курс. Успехов :-)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901" y="107350"/>
            <a:ext cx="4984799" cy="42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Приступаем к созданию нового курса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775"/>
            <a:ext cx="6432024" cy="29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450" y="1448226"/>
            <a:ext cx="6391898" cy="304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Название, краткое название, доступ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200" y="133112"/>
            <a:ext cx="6210300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Приступаем к заполнению контентом курса. Прежде чем создавать модули придется создать задания, добавить файлы и т.д.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224" y="0"/>
            <a:ext cx="6304001" cy="44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Выбираем тип контента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 t="10413" b="5467"/>
          <a:stretch/>
        </p:blipFill>
        <p:spPr>
          <a:xfrm>
            <a:off x="1437625" y="79625"/>
            <a:ext cx="6429375" cy="4326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Если это текстовое задание - заполняем его и сообщаем как обучающийся будет создавать отчет.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750" y="365775"/>
            <a:ext cx="3717774" cy="35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424" y="0"/>
            <a:ext cx="3874949" cy="431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5067125" y="3898475"/>
            <a:ext cx="3639599" cy="41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 заданию могут добавляться дополнительные рубрики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Определиться с датами выполнения заданий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473" y="150748"/>
            <a:ext cx="6942425" cy="425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Задания можно группировать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0"/>
            <a:ext cx="8686800" cy="4259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Экран (16:9)</PresentationFormat>
  <Paragraphs>25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simple-light</vt:lpstr>
      <vt:lpstr>Canvas manual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 manual</dc:title>
  <cp:lastModifiedBy>Елена Л. Тележинская</cp:lastModifiedBy>
  <cp:revision>1</cp:revision>
  <dcterms:modified xsi:type="dcterms:W3CDTF">2016-08-22T08:32:10Z</dcterms:modified>
</cp:coreProperties>
</file>