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9" r:id="rId4"/>
    <p:sldId id="261" r:id="rId5"/>
    <p:sldId id="267" r:id="rId6"/>
    <p:sldId id="262" r:id="rId7"/>
    <p:sldId id="264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bg1"/>
    </p:penClr>
  </p:showPr>
  <p:clrMru>
    <a:srgbClr val="B7E11F"/>
    <a:srgbClr val="1A3A22"/>
    <a:srgbClr val="32724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1020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Users\Acer\Desktop\&#1053;&#1077;&#1087;&#1086;&#1089;&#1077;&#1076;&#1099;%20-%20&#1052;&#1072;&#1084;&#1072;%20&#1080;%20&#1076;&#1086;&#1095;&#1082;&#1072;%20&#1084;&#1080;&#1085;&#1091;&#1089;1.mp3" TargetMode="Externa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6.png"/><Relationship Id="rId7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5.png"/><Relationship Id="rId4" Type="http://schemas.openxmlformats.org/officeDocument/2006/relationships/image" Target="../media/image20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Users\Acer\Desktop\&#1041;&#1072;&#1088;&#1073;&#1072;&#1088;&#1080;&#1082;&#1080;%20-%20&#1044;&#1088;&#1091;&#1078;&#1073;&#1072;%20&#1084;&#1080;&#1085;&#1091;&#1089;1.mp3" TargetMode="External"/><Relationship Id="rId1" Type="http://schemas.openxmlformats.org/officeDocument/2006/relationships/video" Target="file:///C:\Users\Acer\Desktop\&#1052;&#1086;&#1081;%20&#1092;&#1080;&#1083;&#1100;&#1084;5.avi" TargetMode="Externa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522_28292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684584" y="-2043608"/>
            <a:ext cx="10908704" cy="921702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385822" y="980728"/>
            <a:ext cx="285047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180528" y="620688"/>
            <a:ext cx="9577064" cy="255454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>
              <a:rot lat="0" lon="0" rev="11400000"/>
            </a:lightRig>
          </a:scene3d>
          <a:sp3d extrusionH="209550">
            <a:bevelT w="31115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Математическая сказка.</a:t>
            </a:r>
          </a:p>
          <a:p>
            <a:pPr algn="ctr"/>
            <a:r>
              <a:rPr lang="ru-RU" sz="40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Тема : « Путешествие на планету </a:t>
            </a:r>
          </a:p>
          <a:p>
            <a:pPr algn="ctr"/>
            <a:r>
              <a:rPr lang="ru-RU" sz="40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 чисел».</a:t>
            </a:r>
          </a:p>
          <a:p>
            <a:pPr algn="ctr"/>
            <a:r>
              <a:rPr lang="ru-RU" sz="40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Старшая  группа.</a:t>
            </a:r>
            <a:endParaRPr lang="ru-RU" sz="40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" name="Непоседы - Мама и дочка минус1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0" y="5229200"/>
            <a:ext cx="1160512" cy="116051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B7E11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32656"/>
            <a:ext cx="9496176" cy="7029400"/>
          </a:xfrm>
          <a:prstGeom prst="rect">
            <a:avLst/>
          </a:prstGeom>
        </p:spPr>
      </p:pic>
      <p:pic>
        <p:nvPicPr>
          <p:cNvPr id="3" name="Рисунок 2" descr="РАКЕТ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ром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420888"/>
            <a:ext cx="4896544" cy="4437112"/>
          </a:xfrm>
          <a:prstGeom prst="rect">
            <a:avLst/>
          </a:prstGeom>
        </p:spPr>
      </p:pic>
      <p:pic>
        <p:nvPicPr>
          <p:cNvPr id="9" name="Рисунок 8" descr="тот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0"/>
            <a:ext cx="7620000" cy="4286250"/>
          </a:xfrm>
          <a:prstGeom prst="rect">
            <a:avLst/>
          </a:prstGeom>
        </p:spPr>
      </p:pic>
      <p:pic>
        <p:nvPicPr>
          <p:cNvPr id="10" name="Рисунок 9" descr="трпмоь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99792" y="2708920"/>
            <a:ext cx="3456384" cy="3543611"/>
          </a:xfrm>
          <a:prstGeom prst="rect">
            <a:avLst/>
          </a:prstGeom>
        </p:spPr>
      </p:pic>
      <p:pic>
        <p:nvPicPr>
          <p:cNvPr id="11" name="Рисунок 10" descr="slika-_original-1317369489-636247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39752" y="3212976"/>
            <a:ext cx="3371305" cy="3456384"/>
          </a:xfrm>
          <a:prstGeom prst="rect">
            <a:avLst/>
          </a:prstGeom>
        </p:spPr>
      </p:pic>
      <p:pic>
        <p:nvPicPr>
          <p:cNvPr id="12" name="Рисунок 11" descr="ра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75656" y="4221088"/>
            <a:ext cx="2923182" cy="2996952"/>
          </a:xfrm>
          <a:prstGeom prst="rect">
            <a:avLst/>
          </a:prstGeom>
        </p:spPr>
      </p:pic>
      <p:pic>
        <p:nvPicPr>
          <p:cNvPr id="13" name="Рисунок 12" descr="павар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7544" y="4509120"/>
            <a:ext cx="2921088" cy="2994806"/>
          </a:xfrm>
          <a:prstGeom prst="rect">
            <a:avLst/>
          </a:prstGeom>
        </p:spPr>
      </p:pic>
      <p:pic>
        <p:nvPicPr>
          <p:cNvPr id="14" name="Рисунок 13" descr="исм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684584" y="4869160"/>
            <a:ext cx="3024336" cy="3100660"/>
          </a:xfrm>
          <a:prstGeom prst="rect">
            <a:avLst/>
          </a:prstGeom>
        </p:spPr>
      </p:pic>
      <p:pic>
        <p:nvPicPr>
          <p:cNvPr id="15" name="Рисунок 14" descr="ссс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331640" y="4293096"/>
            <a:ext cx="2594061" cy="3102477"/>
          </a:xfrm>
          <a:prstGeom prst="rect">
            <a:avLst/>
          </a:prstGeom>
        </p:spPr>
      </p:pic>
      <p:pic>
        <p:nvPicPr>
          <p:cNvPr id="17" name="Рисунок 16" descr="ммм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39552" y="4581128"/>
            <a:ext cx="2376264" cy="3089734"/>
          </a:xfrm>
          <a:prstGeom prst="rect">
            <a:avLst/>
          </a:prstGeom>
        </p:spPr>
      </p:pic>
      <p:pic>
        <p:nvPicPr>
          <p:cNvPr id="18" name="Рисунок 17" descr="ошршщ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468560" y="5157192"/>
            <a:ext cx="2458243" cy="2592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ром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420888"/>
            <a:ext cx="4896544" cy="4437112"/>
          </a:xfrm>
          <a:prstGeom prst="rect">
            <a:avLst/>
          </a:prstGeom>
        </p:spPr>
      </p:pic>
      <p:pic>
        <p:nvPicPr>
          <p:cNvPr id="9" name="Рисунок 8" descr="тот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0"/>
            <a:ext cx="7620000" cy="4286250"/>
          </a:xfrm>
          <a:prstGeom prst="rect">
            <a:avLst/>
          </a:prstGeom>
        </p:spPr>
      </p:pic>
      <p:pic>
        <p:nvPicPr>
          <p:cNvPr id="19" name="Рисунок 18" descr="геометр-человечки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192228">
            <a:off x="1040604" y="2977726"/>
            <a:ext cx="3312368" cy="2481308"/>
          </a:xfrm>
          <a:prstGeom prst="rect">
            <a:avLst/>
          </a:prstGeom>
        </p:spPr>
      </p:pic>
      <p:pic>
        <p:nvPicPr>
          <p:cNvPr id="20" name="Рисунок 19" descr="яяяя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053043"/>
            <a:ext cx="3744416" cy="2804957"/>
          </a:xfrm>
          <a:prstGeom prst="rect">
            <a:avLst/>
          </a:prstGeom>
        </p:spPr>
      </p:pic>
      <p:pic>
        <p:nvPicPr>
          <p:cNvPr id="21" name="Рисунок 20" descr="ццц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0266058">
            <a:off x="3458108" y="3899612"/>
            <a:ext cx="3809603" cy="2853789"/>
          </a:xfrm>
          <a:prstGeom prst="rect">
            <a:avLst/>
          </a:prstGeom>
        </p:spPr>
      </p:pic>
      <p:pic>
        <p:nvPicPr>
          <p:cNvPr id="22" name="Рисунок 21" descr="ууу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956054">
            <a:off x="7271792" y="4681185"/>
            <a:ext cx="3744416" cy="2804957"/>
          </a:xfrm>
          <a:prstGeom prst="rect">
            <a:avLst/>
          </a:prstGeom>
        </p:spPr>
      </p:pic>
      <p:pic>
        <p:nvPicPr>
          <p:cNvPr id="23" name="Рисунок 22" descr="ыыы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20256853">
            <a:off x="5297699" y="2737141"/>
            <a:ext cx="4169643" cy="3123496"/>
          </a:xfrm>
          <a:prstGeom prst="rect">
            <a:avLst/>
          </a:prstGeom>
        </p:spPr>
      </p:pic>
      <p:pic>
        <p:nvPicPr>
          <p:cNvPr id="24" name="Рисунок 23" descr="ввв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2569394">
            <a:off x="3239132" y="5289696"/>
            <a:ext cx="3851920" cy="288548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59112E-6 C 0.00052 -0.00925 0.00069 -0.0185 0.00139 -0.02775 C 0.00208 -0.03724 0.0066 -0.04602 0.00781 -0.05527 C 0.01007 -0.07285 0.01163 -0.08858 0.01563 -0.10546 C 0.0158 -0.10615 0.0224 -0.10847 0.02465 -0.10893 C 0.02813 -0.10962 0.0316 -0.11008 0.03507 -0.11078 C 0.04254 -0.11725 0.05243 -0.11587 0.06111 -0.11934 C 0.06892 -0.11887 0.07674 -0.11887 0.08438 -0.11772 C 0.09115 -0.11656 0.09444 -0.11217 0.1 -0.10893 C 0.10295 -0.10731 0.10625 -0.10685 0.1092 -0.10546 C 0.11319 -0.10014 0.11302 -0.09575 0.11823 -0.09343 C 0.12326 -0.12257 0.10278 -0.12835 0.08576 -0.13136 C 0.07014 -0.1309 0.05451 -0.13182 0.03906 -0.12974 C 0.03767 -0.12951 0.03872 -0.12604 0.03767 -0.12465 C 0.03681 -0.1235 0.02917 -0.12142 0.02865 -0.12119 C 0.02431 -0.11748 0.02118 -0.11263 0.01684 -0.10893 C 0.01372 -0.10245 0.0099 -0.09921 0.00521 -0.09505 C 0.00122 -0.08719 0.00139 -0.0784 1.38889E-6 -0.06915 C -0.00156 -0.04533 0.00052 -0.01087 -0.01042 0.01041 C -0.01493 0.02844 -0.01319 0.02451 -0.01163 -0.00347 C -0.01094 -0.03168 -0.01267 -0.05019 -0.0026 -0.07262 C 0.00035 -0.08719 0.00625 -0.10199 0.01302 -0.11425 C 0.0158 -0.12465 0.01962 -0.13275 0.02465 -0.14177 C 0.025 -0.14246 0.03872 -0.14662 0.04028 -0.14709 C 0.06111 -0.14616 0.08542 -0.14778 0.1066 -0.14177 C 0.11476 -0.13622 0.12222 -0.12812 0.12986 -0.12119 C 0.13194 -0.11101 0.13351 -0.1117 0.12986 -0.10199 C 0.12031 -0.10662 0.11129 -0.11078 0.1026 -0.11772 C 0.08004 -0.11702 0.05764 -0.11748 0.03507 -0.11587 C 0.03108 -0.11563 0.02344 -0.1124 0.02344 -0.1124 C 0.01736 -0.10708 0.01424 -0.09852 0.0092 -0.09158 C 0.00521 -0.07724 1.38889E-6 -0.06291 -0.00642 -0.05019 C -0.00851 -0.03932 -0.00972 -0.02822 -0.01163 -0.01735 C -0.01128 -0.00971 -0.01128 -0.00208 -0.01042 0.00532 C -0.00729 0.0333 -0.00781 0.00555 -0.00781 0.02428 " pathEditMode="relative" ptsTypes="ffffffffffffffffffffffffffffffffff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72988E-6 C 0.00052 -0.01503 -0.00035 -0.03006 0.00139 -0.04486 C 0.00191 -0.04903 0.0066 -0.05527 0.0066 -0.05527 C 0.00937 -0.0673 0.01024 -0.07978 0.01302 -0.09158 C 0.01337 -0.12974 0.01424 -0.16767 0.01424 -0.20583 C 0.01424 -0.21808 0.01823 -0.25046 0.0066 -0.2611 C 0.00486 -0.2678 0.00399 -0.27497 0.0026 -0.28191 C 0.00174 -0.31036 0.00642 -0.37164 -0.00382 -0.39269 C -0.00208 -0.35175 0.0033 -0.30828 -0.00382 -0.26804 C -0.00677 -0.20698 -0.00868 -0.14616 -0.00382 -0.08464 C -0.00347 -0.06336 -0.0033 -0.04209 -0.0026 -0.02081 C -0.00243 -0.01503 -0.00434 -0.00763 -0.00122 -0.00347 C 0.00121 -0.00023 -0.00035 -0.01272 -1.66667E-6 -0.01734 C 0.00087 -0.08904 0.00208 -0.16003 0.00399 -0.23173 C 0.00417 -0.23959 0.00712 -0.28723 0.00781 -0.28885 C 0.01371 -0.30481 0.01667 -0.32308 0.01823 -0.34065 C 0.01944 -0.37349 0.02049 -0.38506 0.01823 -0.42044 C 0.01805 -0.42275 0.01736 -0.41582 0.01684 -0.4135 C 0.0158 -0.40842 0.01562 -0.40818 0.01424 -0.4031 C 0.01285 -0.39153 0.01267 -0.37974 0.01042 -0.36841 C 0.01128 -0.33441 0.0125 -0.30596 0.0092 -0.27336 C 0.00833 -0.25185 0.0066 -0.23381 0.00521 -0.21276 C 0.00851 -0.16281 0.00816 -0.11239 0.0118 -0.06221 C 0.01267 -0.04903 0.01597 -0.03607 0.01684 -0.02243 C 0.01562 0.00324 0.02101 0.00578 0.01302 1.72988E-6 " pathEditMode="relative" ptsTypes="ffffffffffffffffffffffffA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8.51064E-7 C 0.00364 -0.03214 0.00573 -0.06452 0.00781 -0.0969 C 0.0085 -0.13436 0.00885 -0.17391 0.01302 -0.21114 C 0.01493 -0.24653 0.01354 -0.28168 0.01944 -0.3166 C 0.02187 -0.33117 0.02222 -0.34736 0.02864 -0.35985 C 0.02795 -0.31336 0.03107 -0.27174 0.02083 -0.22849 C 0.01979 -0.2123 0.02083 -0.19195 0.01684 -0.17645 C 0.01909 -0.14546 0.01944 -0.14963 0.01684 -0.10545 C 0.0158 -0.08834 0.01076 -0.07076 0.00902 -0.05365 C 0.01024 -0.03769 0.01145 -0.02266 0.00781 -0.00693 C 0.01198 -0.04232 0.01007 -0.07932 0.01562 -0.11424 C 0.01614 -0.13344 0.01423 -0.17738 0.01944 -0.19889 C 0.02187 -0.22086 0.02222 -0.24514 0.02725 -0.26642 C 0.02812 -0.28145 0.02934 -0.2907 0.03125 -0.30458 C 0.03211 -0.32261 0.0342 -0.33857 0.03246 -0.35638 C 0.03038 -0.34736 0.03194 -0.35268 0.02604 -0.34088 C 0.02448 -0.33788 0.0243 -0.33395 0.02343 -0.33048 C 0.02291 -0.32863 0.02205 -0.32516 0.02205 -0.32516 C 0.02066 -0.30943 0.01909 -0.29648 0.01823 -0.28029 C 0.01805 -0.26711 0.021 -0.18755 0.01302 -0.15402 C 0.01215 -0.13297 0.01007 -0.11725 0.00902 -0.0969 C 0.00781 -0.07354 0.00868 -0.04995 0.0026 -0.02775 C 0.00104 -0.00925 0.00191 -0.0185 5.55556E-7 8.51064E-7 Z " pathEditMode="relative" ptsTypes="fffffffffffffffffffffff">
                                      <p:cBhvr>
                                        <p:cTn id="1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3506E-6 C 0.0033 -0.00856 0.00764 -0.01249 0.01424 -0.0155 C 0.0217 -0.0148 0.02986 -0.01688 0.03629 -0.01203 C 0.03906 -0.00995 0.04097 -0.00578 0.0441 -0.00509 C 0.05261 -0.00301 0.06042 0.00208 0.06754 0.00879 C 0.07118 0.01225 0.07639 0.01781 0.07917 0.02266 C 0.08108 0.0259 0.08438 0.03307 0.08438 0.03307 C 0.08872 0.05111 0.08177 0.02405 0.0882 0.04324 C 0.08889 0.04533 0.08959 0.0525 0.08959 0.05018 C 0.08959 0.03168 0.0842 0.00971 0.07136 -1.3506E-6 C 0.06979 -0.00116 0.06788 -0.00093 0.06615 -0.00162 C 0.06094 -0.0037 0.05573 -0.00625 0.05052 -0.00856 C 0.04236 -0.01203 0.03334 -0.00948 0.02466 -0.01018 C 0.01945 -0.01064 0.01424 -0.01133 0.00903 -0.01203 C -0.00486 -0.01064 -0.01337 -0.00763 -0.02604 -0.00509 C -0.03316 0.00439 -0.02725 -0.00509 -0.03125 0.00694 C -0.03333 0.01318 -0.0375 0.01711 -0.04166 0.02081 C -0.04201 0.02266 -0.04288 0.02428 -0.04288 0.02613 C -0.04288 0.02914 -0.04219 0.03746 -0.04166 0.03469 C -0.03871 0.02081 -0.04323 0.00855 -0.03385 -1.3506E-6 C -0.03125 -0.00925 -0.02812 -0.00879 -0.02083 -0.01018 C -0.00364 -0.00925 0.00834 -0.00717 0.02466 -0.00509 C 0.02934 -0.00393 0.0342 -0.00278 0.03889 -0.00162 C 0.04584 -1.3506E-6 0.04705 0.00763 0.05191 0.01225 C 0.05347 0.01387 0.05556 0.01434 0.05712 0.01572 C 0.06372 0.02197 0.06927 0.03515 0.07656 0.03816 C 0.07969 0.04232 0.08091 0.04324 0.08299 0.04856 C 0.08368 0.05018 0.08577 0.05365 0.08438 0.05365 C 0.08281 0.05365 0.08281 0.05018 0.08177 0.04856 C 0.07518 0.03885 0.06788 0.03006 0.05834 0.02613 C 0.0507 0.01596 0.04844 0.00879 0.03768 0.00532 C 0.03455 0.00647 0.0316 0.00763 0.02847 0.00879 C 0.02587 0.00994 0.02066 0.01225 0.02066 0.01225 C 0.01979 0.01387 0.01875 0.01549 0.01806 0.01734 C 0.01736 0.01896 0.01788 0.02127 0.01684 0.02266 C 0.01459 0.02567 0.00903 0.0296 0.00903 0.0296 C 0.00729 0.037 0.00781 0.03284 0.00781 0.04163 " pathEditMode="relative" ptsTypes="ffffffffffffffffffffffffffffffffffffA">
                                      <p:cBhvr>
                                        <p:cTn id="1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6.92877E-6 C 0.00261 -0.02335 0.00643 -0.05087 -0.00382 -0.07099 C -0.0059 -0.0814 -0.00729 -0.09181 -0.00902 -0.10222 C -0.00989 -0.12696 -0.0059 -0.13899 -0.01423 -0.15587 C -0.01614 -0.17252 -0.0184 -0.18963 -0.02083 -0.20605 C -0.02135 -0.20952 -0.02239 -0.21276 -0.02326 -0.21623 C -0.02378 -0.21808 -0.02465 -0.22155 -0.02465 -0.22155 C -0.02621 -0.23658 -0.02847 -0.2537 -0.03507 -0.26641 C -0.03941 -0.28515 -0.03576 -0.25023 -0.03368 -0.24236 C -0.03246 -0.22132 -0.02986 -0.20074 -0.02725 -0.17992 C -0.02604 -0.16119 -0.02361 -0.14246 -0.01562 -0.12627 C -0.01423 -0.11147 -0.01302 -0.09597 -0.01041 -0.0814 C -0.01354 -0.05943 -0.01475 -0.03353 -0.0052 -0.01387 C -0.00468 -0.0111 -0.00573 -0.00647 -0.00382 -0.00531 C -0.00225 -0.00439 -0.0026 -0.00994 -0.0026 -0.01225 C -0.0026 -0.01965 -0.00347 -0.02728 -0.00382 -0.03469 C -0.00434 -0.04509 -0.00468 -0.0555 -0.0052 -0.06591 C -0.00573 -0.09366 -0.00052 -0.13413 -0.01163 -0.16258 C -0.01267 -0.23126 -0.00972 -0.22895 -0.01684 -0.26988 C -0.01979 -0.26202 -0.02013 -0.25416 -0.02204 -0.24583 C -0.02135 -0.20259 -0.01961 -0.16859 -0.01684 -0.12812 C -0.01545 -0.108 -0.01649 -0.10175 -0.00902 -0.08649 C -0.00694 -0.06914 -0.00885 -0.05296 -0.00121 -0.03815 C -0.00086 -0.02728 -0.00069 -0.01618 -3.88889E-6 -0.00531 C 0.00052 0.00186 0.00296 0.00741 -3.88889E-6 6.92877E-6 Z " pathEditMode="relative" ptsTypes="fffffffffffffffffffffffff"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00648E-6 C 0.00503 -0.02913 1.11111E-6 0.00255 1.11111E-6 -0.07261 C 1.11111E-6 -0.12604 -0.00087 -0.1154 0.0026 -0.14523 C 0.0033 -0.17553 0.00555 -0.19819 0.00382 -0.22664 C 0.00434 -0.24213 0.00295 -0.27104 0.00781 -0.28885 C 0.01215 -0.33302 0.00903 -0.25208 0.01302 -0.23172 C 0.01371 -0.14431 0.01597 -0.0814 0.01423 -3.00648E-6 C 0.01111 -0.03515 0.01597 -0.07123 0.00903 -0.10545 C 0.00833 -0.1487 0.00677 -0.17622 0.00521 -0.21623 C 0.00555 -0.23011 0.00573 -0.24398 0.00642 -0.25786 C 0.00694 -0.26827 0.00903 -0.28885 0.00903 -0.28885 C 0.00868 -0.30666 0.00781 -0.36031 0.00781 -0.3425 C 0.00781 -0.32238 0.0085 -0.30203 0.00903 -0.28191 C 0.00937 -0.26803 0.00989 -0.25439 0.01041 -0.24051 C 0.00955 -0.16049 0.00903 -0.08186 0.00903 -0.00185 " pathEditMode="relative" ptsTypes="ffffffffffffffA">
                                      <p:cBhvr>
                                        <p:cTn id="1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-1-2-domi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094653">
            <a:off x="187635" y="527724"/>
            <a:ext cx="2986432" cy="2239824"/>
          </a:xfrm>
          <a:prstGeom prst="rect">
            <a:avLst/>
          </a:prstGeom>
        </p:spPr>
      </p:pic>
      <p:pic>
        <p:nvPicPr>
          <p:cNvPr id="3" name="Рисунок 2" descr="05cf7013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749551">
            <a:off x="5716950" y="317638"/>
            <a:ext cx="3202479" cy="2426879"/>
          </a:xfrm>
          <a:prstGeom prst="rect">
            <a:avLst/>
          </a:prstGeom>
        </p:spPr>
      </p:pic>
      <p:pic>
        <p:nvPicPr>
          <p:cNvPr id="4" name="Рисунок 3" descr="schetnie_palochki_raket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3848" y="1916832"/>
            <a:ext cx="2520280" cy="3490588"/>
          </a:xfrm>
          <a:prstGeom prst="rect">
            <a:avLst/>
          </a:prstGeom>
        </p:spPr>
      </p:pic>
      <p:pic>
        <p:nvPicPr>
          <p:cNvPr id="5" name="Рисунок 4" descr="schetnie_palochki_ribk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933478">
            <a:off x="226203" y="4280174"/>
            <a:ext cx="3324530" cy="2140894"/>
          </a:xfrm>
          <a:prstGeom prst="rect">
            <a:avLst/>
          </a:prstGeom>
        </p:spPr>
      </p:pic>
      <p:pic>
        <p:nvPicPr>
          <p:cNvPr id="6" name="Рисунок 5" descr="zanatie_kosmos1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1115087">
            <a:off x="6103624" y="3957950"/>
            <a:ext cx="2580058" cy="25078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 descr="oboiДД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98755" y="0"/>
            <a:ext cx="6745245" cy="5294014"/>
          </a:xfrm>
          <a:prstGeom prst="rect">
            <a:avLst/>
          </a:prstGeom>
        </p:spPr>
      </p:pic>
      <p:pic>
        <p:nvPicPr>
          <p:cNvPr id="6" name="Рисунок 5" descr="яяяя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3212976"/>
            <a:ext cx="4355976" cy="3263079"/>
          </a:xfrm>
          <a:prstGeom prst="rect">
            <a:avLst/>
          </a:prstGeom>
        </p:spPr>
      </p:pic>
      <p:pic>
        <p:nvPicPr>
          <p:cNvPr id="7" name="Рисунок 6" descr="ввв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83760" y="4293096"/>
            <a:ext cx="4320480" cy="3236489"/>
          </a:xfrm>
          <a:prstGeom prst="rect">
            <a:avLst/>
          </a:prstGeom>
        </p:spPr>
      </p:pic>
      <p:pic>
        <p:nvPicPr>
          <p:cNvPr id="8" name="Рисунок 7" descr="геометр-человечки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1116632" y="3410855"/>
            <a:ext cx="4601691" cy="3447145"/>
          </a:xfrm>
          <a:prstGeom prst="rect">
            <a:avLst/>
          </a:prstGeom>
        </p:spPr>
      </p:pic>
      <p:sp>
        <p:nvSpPr>
          <p:cNvPr id="4098" name="AutoShape 2" descr="Скачать обои - Принцесса , хамелеон , запутанная история , окна , небо , волосы , паскаль , златовласка , рапунцель , замок , г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http://oboik.ru/uploads/11_05_2013/view/201209/oboik.ru_2592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" name="Рисунок 27" descr="ром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95736" y="2196149"/>
            <a:ext cx="4104456" cy="4661851"/>
          </a:xfrm>
          <a:prstGeom prst="rect">
            <a:avLst/>
          </a:prstGeom>
        </p:spPr>
      </p:pic>
      <p:pic>
        <p:nvPicPr>
          <p:cNvPr id="3" name="Рисунок 2" descr="ууу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88024" y="4437112"/>
            <a:ext cx="3635896" cy="2723664"/>
          </a:xfrm>
          <a:prstGeom prst="rect">
            <a:avLst/>
          </a:prstGeom>
        </p:spPr>
      </p:pic>
      <p:pic>
        <p:nvPicPr>
          <p:cNvPr id="4" name="Рисунок 3" descr="ццц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87624" y="3212976"/>
            <a:ext cx="3960440" cy="2966781"/>
          </a:xfrm>
          <a:prstGeom prst="rect">
            <a:avLst/>
          </a:prstGeom>
        </p:spPr>
      </p:pic>
      <p:pic>
        <p:nvPicPr>
          <p:cNvPr id="5" name="Рисунок 4" descr="ыыы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180528" y="4293096"/>
            <a:ext cx="3923928" cy="2939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243 -0.01343 0.00417 -0.02616 0.01007 -0.03774 C 0.0125 -0.0551 0.01788 -0.06042 0.02673 -0.0757 C 0.02951 -0.08033 0.03472 -0.08102 0.03837 -0.0845 C 0.04548 -0.09121 0.05104 -0.10024 0.05833 -0.10672 C 0.07066 -0.10463 0.07535 -0.10232 0.08507 -0.09329 C 0.09184 -0.07987 0.1033 -0.07362 0.11007 -0.05996 C 0.11406 -0.04352 0.10885 -0.0625 0.12344 -0.03334 C 0.13403 -0.01227 0.13941 0.00694 0.16007 0.01319 C 0.1618 0.0155 0.16371 0.01736 0.1651 0.0199 C 0.16771 0.02476 0.16875 0.03101 0.1717 0.03541 C 0.1743 0.03958 0.17934 0.03888 0.18333 0.04004 C 0.19062 0.04212 0.19792 0.04351 0.20503 0.04652 C 0.21267 0.05717 0.21875 0.05601 0.23003 0.05763 C 0.24705 0.05462 0.26319 0.05046 0.28003 0.04652 C 0.29479 0.03356 0.28941 0.01527 0.3033 0.00208 C 0.30555 -0.00672 0.30625 -0.01436 0.31007 -0.02223 C 0.31285 -0.0338 0.31267 -0.03496 0.3217 -0.03774 C 0.32778 -0.03704 0.33403 -0.03727 0.3401 -0.03565 C 0.34757 -0.03357 0.35434 -0.02107 0.36337 -0.01783 C 0.37048 -0.00348 0.37934 0.00879 0.38507 0.0243 C 0.38715 0.03657 0.38819 0.04953 0.3934 0.05995 C 0.39444 0.06759 0.39826 0.09305 0.40173 0.1 C 0.40434 0.10509 0.40798 0.10787 0.41163 0.11111 C 0.41684 0.13101 0.42934 0.13981 0.44167 0.15115 C 0.44548 0.15462 0.45069 0.15347 0.45503 0.15555 C 0.47239 0.15277 0.48941 0.1493 0.50677 0.14652 C 0.51528 0.14212 0.52396 0.13402 0.53003 0.1243 C 0.53403 0.11782 0.53785 0.11111 0.54167 0.10439 C 0.5434 0.10138 0.5467 0.0956 0.5467 0.0956 C 0.54983 0.08379 0.5533 0.07523 0.55833 0.06435 C 0.57153 0.03657 0.5842 0.00208 0.61007 -0.00672 C 0.61562 -0.01413 0.62257 -0.01922 0.63003 -0.02223 C 0.63976 -0.01991 0.63906 -0.02315 0.64167 -0.00903 C 0.64323 -0.00093 0.64496 0.0155 0.64496 0.0155 C 0.64757 0.06805 0.64601 0.0368 0.65173 0.06666 C 0.65538 0.12013 0.65121 0.1 0.65833 0.12893 C 0.66076 0.16342 0.6566 0.20393 0.68177 0.2243 C 0.68698 0.22847 0.69427 0.2287 0.7 0.23101 C 0.71337 0.23032 0.72673 0.23009 0.7401 0.22893 C 0.74913 0.228 0.75382 0.22291 0.76163 0.21782 C 0.76962 0.21273 0.77882 0.2125 0.78663 0.20671 C 0.80243 0.19513 0.78594 0.20347 0.79844 0.19768 C 0.80608 0.1875 0.80798 0.18703 0.8184 0.18449 C 0.82778 0.17708 0.83663 0.17199 0.8467 0.16666 C 0.85052 0.16736 0.85469 0.16666 0.85833 0.16875 C 0.86302 0.17152 0.87378 0.18958 0.8783 0.1956 C 0.88142 0.19976 0.88542 0.20231 0.88837 0.20671 C 0.89149 0.21134 0.89288 0.21828 0.8967 0.22222 C 0.90781 0.23402 0.91476 0.24074 0.9283 0.24444 C 0.93889 0.24236 0.94965 0.2412 0.96007 0.23773 C 0.96892 0.23472 0.97448 0.22916 0.98333 0.22662 C 0.99201 0.21504 0.99948 0.21898 1.01007 0.21319 C 1.01823 0.20879 1.02517 0.20138 1.03333 0.19768 C 1.04479 0.20162 1.03819 0.19814 1.05173 0.21111 C 1.05608 0.21527 1.06128 0.21527 1.0651 0.2199 " pathEditMode="relative" ptsTypes="fffffffffffffffffffffffffffffffffffffffffffffffffffffffA">
                                      <p:cBhvr>
                                        <p:cTn id="3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243 -0.01343 0.00417 -0.02616 0.01007 -0.03774 C 0.0125 -0.0551 0.01788 -0.06042 0.02673 -0.0757 C 0.02951 -0.08033 0.03472 -0.08102 0.03837 -0.0845 C 0.04548 -0.09121 0.05104 -0.10024 0.05833 -0.10672 C 0.07066 -0.10463 0.07535 -0.10232 0.08507 -0.09329 C 0.09184 -0.07987 0.1033 -0.07362 0.11007 -0.05996 C 0.11406 -0.04352 0.10885 -0.0625 0.12344 -0.03334 C 0.13403 -0.01227 0.13941 0.00694 0.16007 0.01319 C 0.1618 0.0155 0.16371 0.01736 0.1651 0.0199 C 0.16771 0.02476 0.16875 0.03101 0.1717 0.03541 C 0.1743 0.03958 0.17934 0.03888 0.18333 0.04004 C 0.19062 0.04212 0.19792 0.04351 0.20503 0.04652 C 0.21267 0.05717 0.21875 0.05601 0.23003 0.05763 C 0.24705 0.05462 0.26319 0.05046 0.28003 0.04652 C 0.29479 0.03356 0.28941 0.01527 0.3033 0.00208 C 0.30555 -0.00672 0.30625 -0.01436 0.31007 -0.02223 C 0.31285 -0.0338 0.31267 -0.03496 0.3217 -0.03774 C 0.32778 -0.03704 0.33403 -0.03727 0.3401 -0.03565 C 0.34757 -0.03357 0.35434 -0.02107 0.36337 -0.01783 C 0.37048 -0.00348 0.37934 0.00879 0.38507 0.0243 C 0.38715 0.03657 0.38819 0.04953 0.3934 0.05995 C 0.39444 0.06759 0.39826 0.09305 0.40173 0.1 C 0.40434 0.10509 0.40798 0.10787 0.41163 0.11111 C 0.41684 0.13101 0.42934 0.13981 0.44167 0.15115 C 0.44548 0.15462 0.45069 0.15347 0.45503 0.15555 C 0.47239 0.15277 0.48941 0.1493 0.50677 0.14652 C 0.51528 0.14212 0.52396 0.13402 0.53003 0.1243 C 0.53403 0.11782 0.53785 0.11111 0.54167 0.10439 C 0.5434 0.10138 0.5467 0.0956 0.5467 0.0956 C 0.54983 0.08379 0.5533 0.07523 0.55833 0.06435 C 0.57153 0.03657 0.5842 0.00208 0.61007 -0.00672 C 0.61562 -0.01413 0.62257 -0.01922 0.63003 -0.02223 C 0.63976 -0.01991 0.63906 -0.02315 0.64167 -0.00903 C 0.64323 -0.00093 0.64496 0.0155 0.64496 0.0155 C 0.64757 0.06805 0.64601 0.0368 0.65173 0.06666 C 0.65538 0.12013 0.65121 0.1 0.65833 0.12893 C 0.66076 0.16342 0.6566 0.20393 0.68177 0.2243 C 0.68698 0.22847 0.69427 0.2287 0.7 0.23101 C 0.71337 0.23032 0.72673 0.23009 0.7401 0.22893 C 0.74913 0.228 0.75382 0.22291 0.76163 0.21782 C 0.76962 0.21273 0.77882 0.2125 0.78663 0.20671 C 0.80243 0.19513 0.78594 0.20347 0.79844 0.19768 C 0.80608 0.1875 0.80798 0.18703 0.8184 0.18449 C 0.82778 0.17708 0.83663 0.17199 0.8467 0.16666 C 0.85052 0.16736 0.85469 0.16666 0.85833 0.16875 C 0.86302 0.17152 0.87378 0.18958 0.8783 0.1956 C 0.88142 0.19976 0.88542 0.20231 0.88837 0.20671 C 0.89149 0.21134 0.89288 0.21828 0.8967 0.22222 C 0.90781 0.23402 0.91476 0.24074 0.9283 0.24444 C 0.93889 0.24236 0.94965 0.2412 0.96007 0.23773 C 0.96892 0.23472 0.97448 0.22916 0.98333 0.22662 C 0.99201 0.21504 0.99948 0.21898 1.01007 0.21319 C 1.01823 0.20879 1.02517 0.20138 1.03333 0.19768 C 1.04479 0.20162 1.03819 0.19814 1.05173 0.21111 C 1.05608 0.21527 1.06128 0.21527 1.0651 0.2199 " pathEditMode="relative" ptsTypes="fffffffffffffffffffffffffffffffffffffffffffffffffffffffA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243 -0.01343 0.00417 -0.02616 0.01007 -0.03774 C 0.0125 -0.0551 0.01788 -0.06042 0.02673 -0.0757 C 0.02951 -0.08033 0.03472 -0.08102 0.03837 -0.0845 C 0.04548 -0.09121 0.05104 -0.10024 0.05833 -0.10672 C 0.07066 -0.10463 0.07535 -0.10232 0.08507 -0.09329 C 0.09184 -0.07987 0.1033 -0.07362 0.11007 -0.05996 C 0.11406 -0.04352 0.10885 -0.0625 0.12344 -0.03334 C 0.13403 -0.01227 0.13941 0.00694 0.16007 0.01319 C 0.1618 0.0155 0.16371 0.01736 0.1651 0.0199 C 0.16771 0.02476 0.16875 0.03101 0.1717 0.03541 C 0.1743 0.03958 0.17934 0.03888 0.18333 0.04004 C 0.19062 0.04212 0.19792 0.04351 0.20503 0.04652 C 0.21267 0.05717 0.21875 0.05601 0.23003 0.05763 C 0.24705 0.05462 0.26319 0.05046 0.28003 0.04652 C 0.29479 0.03356 0.28941 0.01527 0.3033 0.00208 C 0.30555 -0.00672 0.30625 -0.01436 0.31007 -0.02223 C 0.31285 -0.0338 0.31267 -0.03496 0.3217 -0.03774 C 0.32778 -0.03704 0.33403 -0.03727 0.3401 -0.03565 C 0.34757 -0.03357 0.35434 -0.02107 0.36337 -0.01783 C 0.37048 -0.00348 0.37934 0.00879 0.38507 0.0243 C 0.38715 0.03657 0.38819 0.04953 0.3934 0.05995 C 0.39444 0.06759 0.39826 0.09305 0.40173 0.1 C 0.40434 0.10509 0.40798 0.10787 0.41163 0.11111 C 0.41684 0.13101 0.42934 0.13981 0.44167 0.15115 C 0.44548 0.15462 0.45069 0.15347 0.45503 0.15555 C 0.47239 0.15277 0.48941 0.1493 0.50677 0.14652 C 0.51528 0.14212 0.52396 0.13402 0.53003 0.1243 C 0.53403 0.11782 0.53785 0.11111 0.54167 0.10439 C 0.5434 0.10138 0.5467 0.0956 0.5467 0.0956 C 0.54983 0.08379 0.5533 0.07523 0.55833 0.06435 C 0.57153 0.03657 0.5842 0.00208 0.61007 -0.00672 C 0.61562 -0.01413 0.62257 -0.01922 0.63003 -0.02223 C 0.63976 -0.01991 0.63906 -0.02315 0.64167 -0.00903 C 0.64323 -0.00093 0.64496 0.0155 0.64496 0.0155 C 0.64757 0.06805 0.64601 0.0368 0.65173 0.06666 C 0.65538 0.12013 0.65121 0.1 0.65833 0.12893 C 0.66076 0.16342 0.6566 0.20393 0.68177 0.2243 C 0.68698 0.22847 0.69427 0.2287 0.7 0.23101 C 0.71337 0.23032 0.72673 0.23009 0.7401 0.22893 C 0.74913 0.228 0.75382 0.22291 0.76163 0.21782 C 0.76962 0.21273 0.77882 0.2125 0.78663 0.20671 C 0.80243 0.19513 0.78594 0.20347 0.79844 0.19768 C 0.80608 0.1875 0.80798 0.18703 0.8184 0.18449 C 0.82778 0.17708 0.83663 0.17199 0.8467 0.16666 C 0.85052 0.16736 0.85469 0.16666 0.85833 0.16875 C 0.86302 0.17152 0.87378 0.18958 0.8783 0.1956 C 0.88142 0.19976 0.88542 0.20231 0.88837 0.20671 C 0.89149 0.21134 0.89288 0.21828 0.8967 0.22222 C 0.90781 0.23402 0.91476 0.24074 0.9283 0.24444 C 0.93889 0.24236 0.94965 0.2412 0.96007 0.23773 C 0.96892 0.23472 0.97448 0.22916 0.98333 0.22662 C 0.99201 0.21504 0.99948 0.21898 1.01007 0.21319 C 1.01823 0.20879 1.02517 0.20138 1.03333 0.19768 C 1.04479 0.20162 1.03819 0.19814 1.05173 0.21111 C 1.05608 0.21527 1.06128 0.21527 1.0651 0.2199 " pathEditMode="relative" ptsTypes="fffffffffffffffffffffffffffffffffffffffffffffffffffffffA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243 -0.01343 0.00417 -0.02616 0.01007 -0.03774 C 0.0125 -0.0551 0.01788 -0.06042 0.02673 -0.0757 C 0.02951 -0.08033 0.03472 -0.08102 0.03837 -0.0845 C 0.04548 -0.09121 0.05104 -0.10024 0.05833 -0.10672 C 0.07066 -0.10463 0.07535 -0.10232 0.08507 -0.09329 C 0.09184 -0.07987 0.1033 -0.07362 0.11007 -0.05996 C 0.11406 -0.04352 0.10885 -0.0625 0.12344 -0.03334 C 0.13403 -0.01227 0.13941 0.00694 0.16007 0.01319 C 0.1618 0.0155 0.16371 0.01736 0.1651 0.0199 C 0.16771 0.02476 0.16875 0.03101 0.1717 0.03541 C 0.1743 0.03958 0.17934 0.03888 0.18333 0.04004 C 0.19062 0.04212 0.19792 0.04351 0.20503 0.04652 C 0.21267 0.05717 0.21875 0.05601 0.23003 0.05763 C 0.24705 0.05462 0.26319 0.05046 0.28003 0.04652 C 0.29479 0.03356 0.28941 0.01527 0.3033 0.00208 C 0.30555 -0.00672 0.30625 -0.01436 0.31007 -0.02223 C 0.31285 -0.0338 0.31267 -0.03496 0.3217 -0.03774 C 0.32778 -0.03704 0.33403 -0.03727 0.3401 -0.03565 C 0.34757 -0.03357 0.35434 -0.02107 0.36337 -0.01783 C 0.37048 -0.00348 0.37934 0.00879 0.38507 0.0243 C 0.38715 0.03657 0.38819 0.04953 0.3934 0.05995 C 0.39444 0.06759 0.39826 0.09305 0.40173 0.1 C 0.40434 0.10509 0.40798 0.10787 0.41163 0.11111 C 0.41684 0.13101 0.42934 0.13981 0.44167 0.15115 C 0.44548 0.15462 0.45069 0.15347 0.45503 0.15555 C 0.47239 0.15277 0.48941 0.1493 0.50677 0.14652 C 0.51528 0.14212 0.52396 0.13402 0.53003 0.1243 C 0.53403 0.11782 0.53785 0.11111 0.54167 0.10439 C 0.5434 0.10138 0.5467 0.0956 0.5467 0.0956 C 0.54983 0.08379 0.5533 0.07523 0.55833 0.06435 C 0.57153 0.03657 0.5842 0.00208 0.61007 -0.00672 C 0.61562 -0.01413 0.62257 -0.01922 0.63003 -0.02223 C 0.63976 -0.01991 0.63906 -0.02315 0.64167 -0.00903 C 0.64323 -0.00093 0.64496 0.0155 0.64496 0.0155 C 0.64757 0.06805 0.64601 0.0368 0.65173 0.06666 C 0.65538 0.12013 0.65121 0.1 0.65833 0.12893 C 0.66076 0.16342 0.6566 0.20393 0.68177 0.2243 C 0.68698 0.22847 0.69427 0.2287 0.7 0.23101 C 0.71337 0.23032 0.72673 0.23009 0.7401 0.22893 C 0.74913 0.228 0.75382 0.22291 0.76163 0.21782 C 0.76962 0.21273 0.77882 0.2125 0.78663 0.20671 C 0.80243 0.19513 0.78594 0.20347 0.79844 0.19768 C 0.80608 0.1875 0.80798 0.18703 0.8184 0.18449 C 0.82778 0.17708 0.83663 0.17199 0.8467 0.16666 C 0.85052 0.16736 0.85469 0.16666 0.85833 0.16875 C 0.86302 0.17152 0.87378 0.18958 0.8783 0.1956 C 0.88142 0.19976 0.88542 0.20231 0.88837 0.20671 C 0.89149 0.21134 0.89288 0.21828 0.8967 0.22222 C 0.90781 0.23402 0.91476 0.24074 0.9283 0.24444 C 0.93889 0.24236 0.94965 0.2412 0.96007 0.23773 C 0.96892 0.23472 0.97448 0.22916 0.98333 0.22662 C 0.99201 0.21504 0.99948 0.21898 1.01007 0.21319 C 1.01823 0.20879 1.02517 0.20138 1.03333 0.19768 C 1.04479 0.20162 1.03819 0.19814 1.05173 0.21111 C 1.05608 0.21527 1.06128 0.21527 1.0651 0.2199 " pathEditMode="relative" ptsTypes="fffffffffffffffffffffffffffffffffffffffffffffffffffffffA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243 -0.01343 0.00417 -0.02616 0.01007 -0.03774 C 0.0125 -0.0551 0.01788 -0.06042 0.02673 -0.0757 C 0.02951 -0.08033 0.03472 -0.08102 0.03837 -0.0845 C 0.04548 -0.09121 0.05104 -0.10024 0.05833 -0.10672 C 0.07066 -0.10463 0.07535 -0.10232 0.08507 -0.09329 C 0.09184 -0.07987 0.1033 -0.07362 0.11007 -0.05996 C 0.11406 -0.04352 0.10885 -0.0625 0.12344 -0.03334 C 0.13403 -0.01227 0.13941 0.00694 0.16007 0.01319 C 0.1618 0.0155 0.16371 0.01736 0.1651 0.0199 C 0.16771 0.02476 0.16875 0.03101 0.1717 0.03541 C 0.1743 0.03958 0.17934 0.03888 0.18333 0.04004 C 0.19062 0.04212 0.19792 0.04351 0.20503 0.04652 C 0.21267 0.05717 0.21875 0.05601 0.23003 0.05763 C 0.24705 0.05462 0.26319 0.05046 0.28003 0.04652 C 0.29479 0.03356 0.28941 0.01527 0.3033 0.00208 C 0.30555 -0.00672 0.30625 -0.01436 0.31007 -0.02223 C 0.31285 -0.0338 0.31267 -0.03496 0.3217 -0.03774 C 0.32778 -0.03704 0.33403 -0.03727 0.3401 -0.03565 C 0.34757 -0.03357 0.35434 -0.02107 0.36337 -0.01783 C 0.37048 -0.00348 0.37934 0.00879 0.38507 0.0243 C 0.38715 0.03657 0.38819 0.04953 0.3934 0.05995 C 0.39444 0.06759 0.39826 0.09305 0.40173 0.1 C 0.40434 0.10509 0.40798 0.10787 0.41163 0.11111 C 0.41684 0.13101 0.42934 0.13981 0.44167 0.15115 C 0.44548 0.15462 0.45069 0.15347 0.45503 0.15555 C 0.47239 0.15277 0.48941 0.1493 0.50677 0.14652 C 0.51528 0.14212 0.52396 0.13402 0.53003 0.1243 C 0.53403 0.11782 0.53785 0.11111 0.54167 0.10439 C 0.5434 0.10138 0.5467 0.0956 0.5467 0.0956 C 0.54983 0.08379 0.5533 0.07523 0.55833 0.06435 C 0.57153 0.03657 0.5842 0.00208 0.61007 -0.00672 C 0.61562 -0.01413 0.62257 -0.01922 0.63003 -0.02223 C 0.63976 -0.01991 0.63906 -0.02315 0.64167 -0.00903 C 0.64323 -0.00093 0.64496 0.0155 0.64496 0.0155 C 0.64757 0.06805 0.64601 0.0368 0.65173 0.06666 C 0.65538 0.12013 0.65121 0.1 0.65833 0.12893 C 0.66076 0.16342 0.6566 0.20393 0.68177 0.2243 C 0.68698 0.22847 0.69427 0.2287 0.7 0.23101 C 0.71337 0.23032 0.72673 0.23009 0.7401 0.22893 C 0.74913 0.228 0.75382 0.22291 0.76163 0.21782 C 0.76962 0.21273 0.77882 0.2125 0.78663 0.20671 C 0.80243 0.19513 0.78594 0.20347 0.79844 0.19768 C 0.80608 0.1875 0.80798 0.18703 0.8184 0.18449 C 0.82778 0.17708 0.83663 0.17199 0.8467 0.16666 C 0.85052 0.16736 0.85469 0.16666 0.85833 0.16875 C 0.86302 0.17152 0.87378 0.18958 0.8783 0.1956 C 0.88142 0.19976 0.88542 0.20231 0.88837 0.20671 C 0.89149 0.21134 0.89288 0.21828 0.8967 0.22222 C 0.90781 0.23402 0.91476 0.24074 0.9283 0.24444 C 0.93889 0.24236 0.94965 0.2412 0.96007 0.23773 C 0.96892 0.23472 0.97448 0.22916 0.98333 0.22662 C 0.99201 0.21504 0.99948 0.21898 1.01007 0.21319 C 1.01823 0.20879 1.02517 0.20138 1.03333 0.19768 C 1.04479 0.20162 1.03819 0.19814 1.05173 0.21111 C 1.05608 0.21527 1.06128 0.21527 1.0651 0.2199 " pathEditMode="relative" ptsTypes="fffffffffffffffffffffffffffffffffffffffffffffffffffffffA">
                                      <p:cBhvr>
                                        <p:cTn id="4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635 0.10625 C 0.33455 0.07107 0.32986 0.07014 0.36632 0.05741 C 0.37274 0.05787 0.39618 0.0551 0.40642 0.06412 C 0.41285 0.06991 0.41858 0.07963 0.42465 0.08635 C 0.44097 0.1044 0.45937 0.12408 0.47795 0.1375 C 0.48264 0.14074 0.48628 0.14699 0.49132 0.14861 C 0.49844 0.15093 0.50573 0.15162 0.51302 0.15301 C 0.52292 0.15834 0.5375 0.16644 0.54809 0.16852 C 0.56615 0.17222 0.5849 0.17199 0.60295 0.17523 C 0.6243 0.17269 0.63941 0.16852 0.65972 0.16181 C 0.67153 0.15371 0.68437 0.15417 0.69618 0.1463 C 0.70434 0.14097 0.7118 0.13449 0.71944 0.12847 C 0.72847 0.12176 0.73993 0.12408 0.74965 0.11968 C 0.78125 0.10486 0.75799 0.11088 0.78142 0.10625 C 0.79826 0.09514 0.81389 0.10347 0.83142 0.10857 C 0.85052 0.1257 0.86111 0.12662 0.87639 0.1507 C 0.8809 0.16621 0.89583 0.18635 0.90799 0.19306 C 0.91389 0.1963 0.92031 0.19746 0.92639 0.19954 C 0.93524 0.20764 0.94774 0.20787 0.95799 0.21065 C 0.98299 0.2081 1.00677 0.20533 1.03142 0.20185 C 1.0651 0.18681 1.05069 0.19028 1.07292 0.18635 C 1.08142 0.18218 1.08941 0.17593 1.09809 0.17292 C 1.11701 0.16621 1.14236 0.1676 1.16128 0.16621 C 1.16615 0.1669 1.17153 0.1669 1.17621 0.16852 C 1.18212 0.1706 1.19305 0.17732 1.19305 0.17732 C 1.19549 0.18079 1.19878 0.18287 1.20121 0.18635 C 1.20399 0.19028 1.20555 0.19537 1.20799 0.19954 C 1.21597 0.2125 1.21753 0.21065 1.22795 0.22176 C 1.24722 0.2426 1.25399 0.24676 1.27639 0.2507 C 1.30052 0.24838 1.31632 0.2419 1.33958 0.23287 C 1.34253 0.23079 1.34549 0.22894 1.34792 0.22639 C 1.34983 0.22454 1.35087 0.22153 1.35295 0.21968 C 1.35434 0.21829 1.35642 0.21829 1.35781 0.21736 C 1.37604 0.20625 1.37066 0.21111 1.38125 0.19746 C 1.38455 0.19977 1.38837 0.20116 1.39132 0.20417 C 1.40417 0.21783 1.38715 0.21042 1.40451 0.21528 C 1.4224 0.21459 1.4401 0.21412 1.45799 0.21297 C 1.4618 0.21273 1.46545 0.21065 1.46962 0.21065 C 1.47135 0.21065 1.47448 0.21297 1.47448 0.21297 " pathEditMode="relative" ptsTypes="ffffffffffffffffffffffffffffffffffffffA">
                                      <p:cBhvr>
                                        <p:cTn id="4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Мой фильм5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-1016" y="0"/>
            <a:ext cx="9145016" cy="7316012"/>
          </a:xfrm>
          <a:prstGeom prst="rect">
            <a:avLst/>
          </a:prstGeom>
        </p:spPr>
      </p:pic>
      <p:pic>
        <p:nvPicPr>
          <p:cNvPr id="5" name="Барбарики - Дружба минус1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611560" y="6093296"/>
            <a:ext cx="476672" cy="4766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13000" numSld="7">
                <p:cTn id="1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angled-The-Movie-Rapunzel-Princess-Dreams-Lanterns-Night-Tangled-Rapunzel-Princess-And-Dreams-The-Tower-Flowers-1200x1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23728" y="3212976"/>
            <a:ext cx="658924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КОНЕЦ СКАЗКИ!</a:t>
            </a:r>
            <a:endParaRPr lang="ru-RU" sz="72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5|17.7|1.2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</TotalTime>
  <Words>19</Words>
  <Application>Microsoft Office PowerPoint</Application>
  <PresentationFormat>Экран (4:3)</PresentationFormat>
  <Paragraphs>5</Paragraphs>
  <Slides>8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Acer</dc:creator>
  <cp:lastModifiedBy>RePack by SPecialiST</cp:lastModifiedBy>
  <cp:revision>46</cp:revision>
  <dcterms:created xsi:type="dcterms:W3CDTF">2014-11-08T17:24:59Z</dcterms:created>
  <dcterms:modified xsi:type="dcterms:W3CDTF">2014-11-14T18:59:59Z</dcterms:modified>
</cp:coreProperties>
</file>