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7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9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04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0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0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99218" y="-73585"/>
            <a:ext cx="3947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/>
              <a:t>Разнообразие животных</a:t>
            </a:r>
            <a:endParaRPr 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467102"/>
            <a:ext cx="3755572" cy="8490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Найди ошибку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1414157"/>
            <a:ext cx="3755572" cy="84908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Вопрос-ответ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391271"/>
            <a:ext cx="3755572" cy="8490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Загадки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327441"/>
            <a:ext cx="3755572" cy="84908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Чей след?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" y="4304555"/>
            <a:ext cx="3755572" cy="8490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Кто это?</a:t>
            </a:r>
            <a:endParaRPr lang="ru-RU" sz="36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46171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94922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843673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892424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941175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4746171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5794922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6843673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7892424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8941175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4746171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5794922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6843673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7892424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8941175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4746171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5794922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6843673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7892424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8" name="Скругленный прямоугольник 37">
            <a:hlinkClick r:id="rId22" action="ppaction://hlinksldjump"/>
          </p:cNvPr>
          <p:cNvSpPr/>
          <p:nvPr/>
        </p:nvSpPr>
        <p:spPr>
          <a:xfrm>
            <a:off x="8941175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41" name="Скругленный прямоугольник 40">
            <a:hlinkClick r:id="rId23" action="ppaction://hlinksldjump"/>
          </p:cNvPr>
          <p:cNvSpPr/>
          <p:nvPr/>
        </p:nvSpPr>
        <p:spPr>
          <a:xfrm>
            <a:off x="4746171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42" name="Скругленный прямоугольник 41">
            <a:hlinkClick r:id="rId24" action="ppaction://hlinksldjump"/>
          </p:cNvPr>
          <p:cNvSpPr/>
          <p:nvPr/>
        </p:nvSpPr>
        <p:spPr>
          <a:xfrm>
            <a:off x="5794922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43" name="Скругленный прямоугольник 42">
            <a:hlinkClick r:id="rId25" action="ppaction://hlinksldjump"/>
          </p:cNvPr>
          <p:cNvSpPr/>
          <p:nvPr/>
        </p:nvSpPr>
        <p:spPr>
          <a:xfrm>
            <a:off x="6843673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44" name="Скругленный прямоугольник 43">
            <a:hlinkClick r:id="rId26" action="ppaction://hlinksldjump"/>
          </p:cNvPr>
          <p:cNvSpPr/>
          <p:nvPr/>
        </p:nvSpPr>
        <p:spPr>
          <a:xfrm>
            <a:off x="7892424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45" name="Скругленный прямоугольник 44">
            <a:hlinkClick r:id="rId27" action="ppaction://hlinksldjump"/>
          </p:cNvPr>
          <p:cNvSpPr/>
          <p:nvPr/>
        </p:nvSpPr>
        <p:spPr>
          <a:xfrm>
            <a:off x="8941175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16092" y="5302959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КОМАНДА1</a:t>
            </a: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8508305" y="5414664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9051251" y="611025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4" y="546872"/>
            <a:ext cx="7906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</a:p>
          <a:p>
            <a:endParaRPr lang="ru-RU" sz="3200" dirty="0" smtClean="0"/>
          </a:p>
          <a:p>
            <a:r>
              <a:rPr lang="ru-RU" sz="4000" b="1" dirty="0" smtClean="0"/>
              <a:t>Эти животные получили своё название потому, что выкармливают детёнышей молоком.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4335" y="5368484"/>
            <a:ext cx="5347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Млекопитающие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img3.goodfon.ru/original/1920x1200/d/8f/enoty-detenyshi-zveri-zhivotn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74" y="2134781"/>
            <a:ext cx="5173926" cy="32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62" y="376351"/>
            <a:ext cx="815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</a:p>
          <a:p>
            <a:endParaRPr lang="ru-RU" sz="3200" dirty="0"/>
          </a:p>
          <a:p>
            <a:r>
              <a:rPr lang="ru-RU" sz="4400" b="1" dirty="0" smtClean="0"/>
              <a:t>Назовите иглокожих животных.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123305"/>
            <a:ext cx="791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Морские звёзды, морские ежи, морские лилии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druzhniy-center.ru/wp-content/uploads/f/7/e/f7ea441e454c448552349c05ea1c0dc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7" y="2125391"/>
            <a:ext cx="4496871" cy="29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199c3f9156f82e7e55c30cbc391cbf9c_l-5341210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18" y="2125391"/>
            <a:ext cx="4017604" cy="29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fresh-trip.ru/wp-content/uploads/2014/04/crinoid-feather-star_Hoi-An_Vietnam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fresh-trip.ru/wp-content/uploads/2014/04/crinoid-feather-star_Hoi-An_Vietnam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fresh-trip.ru/wp-content/uploads/2014/04/crinoid-feather-star_Hoi-An_Vietnam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fresh-trip.ru/wp-content/uploads/2014/04/crinoid-feather-star_Hoi-An_Vietnam_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fresh-trip.ru/wp-content/uploads/2014/04/crinoid-feather-star_Hoi-An_Vietnam_3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kipmu.ru/wp-content/uploads/2021/02/mrsklll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8" name="Picture 18" descr="https://upload.wikimedia.org/wikipedia/commons/thumb/f/f6/Ptilometra_australis_Passion_Flower_feather_star.jpg/1200px-Ptilometra_australis_Passion_Flower_feather_st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05" y="2125391"/>
            <a:ext cx="3274066" cy="29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61" y="482477"/>
            <a:ext cx="64919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 </a:t>
            </a:r>
          </a:p>
          <a:p>
            <a:endParaRPr lang="ru-RU" sz="3200" dirty="0"/>
          </a:p>
          <a:p>
            <a:r>
              <a:rPr lang="ru-RU" sz="3200" dirty="0" smtClean="0"/>
              <a:t>У </a:t>
            </a:r>
            <a:r>
              <a:rPr lang="ru-RU" sz="3200" dirty="0"/>
              <a:t>этого зверя огромный рост,</a:t>
            </a:r>
            <a:br>
              <a:rPr lang="ru-RU" sz="3200" dirty="0"/>
            </a:br>
            <a:r>
              <a:rPr lang="ru-RU" sz="3200" dirty="0"/>
              <a:t>Сзади у зверя - маленький хвост,</a:t>
            </a:r>
            <a:br>
              <a:rPr lang="ru-RU" sz="3200" dirty="0"/>
            </a:br>
            <a:r>
              <a:rPr lang="ru-RU" sz="3200" dirty="0"/>
              <a:t>Спереди у зверя - хвост большой.</a:t>
            </a:r>
            <a:br>
              <a:rPr lang="ru-RU" sz="3200" dirty="0"/>
            </a:br>
            <a:r>
              <a:rPr lang="ru-RU" sz="3200" dirty="0"/>
              <a:t>Кто же это? Кто же это? Кто такой?</a:t>
            </a:r>
            <a:br>
              <a:rPr lang="ru-RU" sz="3200" dirty="0"/>
            </a:br>
            <a:r>
              <a:rPr lang="ru-RU" sz="3200" dirty="0"/>
              <a:t>Ну, конечно, это он! Ну, конечно, это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645483"/>
            <a:ext cx="8243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Слон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avatars.mds.yandex.net/i?id=f98b038c56b296aab5aab6a2c83db9be-555493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29" y="1461751"/>
            <a:ext cx="5697614" cy="35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3" y="791570"/>
            <a:ext cx="57011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pPr lvl="0"/>
            <a:r>
              <a:rPr lang="ru-RU" sz="3200" dirty="0"/>
              <a:t>Не жужжу, когда лежу,</a:t>
            </a:r>
            <a:br>
              <a:rPr lang="ru-RU" sz="3200" dirty="0"/>
            </a:br>
            <a:r>
              <a:rPr lang="ru-RU" sz="3200" dirty="0"/>
              <a:t>Не жужжу, когда хожу.</a:t>
            </a:r>
            <a:br>
              <a:rPr lang="ru-RU" sz="3200" dirty="0"/>
            </a:br>
            <a:r>
              <a:rPr lang="ru-RU" sz="3200" dirty="0"/>
              <a:t>Если в воздухе кружусь,</a:t>
            </a:r>
            <a:br>
              <a:rPr lang="ru-RU" sz="3200" dirty="0"/>
            </a:br>
            <a:r>
              <a:rPr lang="ru-RU" sz="3200" dirty="0"/>
              <a:t>Тут уж вдоволь нажужжусь.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4304" y="5481431"/>
            <a:ext cx="792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Жук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avatars.mds.yandex.net/i?id=5789f05d60378264e8173e138f594bc3-473279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52" y="1075386"/>
            <a:ext cx="6150950" cy="38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3" y="791570"/>
            <a:ext cx="5948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pPr lvl="0"/>
            <a:r>
              <a:rPr lang="ru-RU" sz="3200" dirty="0"/>
              <a:t>Без забот и без хлопот, </a:t>
            </a:r>
          </a:p>
          <a:p>
            <a:r>
              <a:rPr lang="ru-RU" sz="3200" dirty="0"/>
              <a:t>На себе свой дом несет. </a:t>
            </a:r>
          </a:p>
          <a:p>
            <a:r>
              <a:rPr lang="ru-RU" sz="3200" dirty="0"/>
              <a:t>Нет забора! Нет калитки!</a:t>
            </a:r>
          </a:p>
          <a:p>
            <a:r>
              <a:rPr lang="ru-RU" sz="3200" dirty="0"/>
              <a:t>Носит домик тот…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6832" y="5424269"/>
            <a:ext cx="8139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Улитка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s://proprikol.ru/wp-content/uploads/2021/09/ulitki-krasivye-kartinki-23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42" y="1146644"/>
            <a:ext cx="5598939" cy="37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64640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pPr lvl="0"/>
            <a:r>
              <a:rPr lang="ru-RU" sz="3200" dirty="0"/>
              <a:t>На болоте мы живем,</a:t>
            </a:r>
          </a:p>
          <a:p>
            <a:r>
              <a:rPr lang="ru-RU" sz="3200" dirty="0"/>
              <a:t>Хором песенки поем.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4302" y="5711753"/>
            <a:ext cx="780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Лягушка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s://avatars.mds.yandex.net/i?id=8ecf9f0b7842b1139f34762234325d0d-408050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1" y="1461416"/>
            <a:ext cx="5549369" cy="38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340810"/>
            <a:ext cx="6631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  <a:r>
              <a:rPr lang="ru-RU" sz="3200" dirty="0" smtClean="0"/>
              <a:t>:</a:t>
            </a:r>
          </a:p>
          <a:p>
            <a:endParaRPr lang="ru-RU" sz="3200" dirty="0" smtClean="0"/>
          </a:p>
          <a:p>
            <a:endParaRPr lang="ru-RU" sz="3200" dirty="0"/>
          </a:p>
          <a:p>
            <a:pPr lvl="0"/>
            <a:r>
              <a:rPr lang="ru-RU" sz="3200" dirty="0"/>
              <a:t>Он клешнями щиплет больно</a:t>
            </a:r>
          </a:p>
          <a:p>
            <a:r>
              <a:rPr lang="ru-RU" sz="3200" dirty="0"/>
              <a:t>И кричит: «С меня довольно!</a:t>
            </a:r>
          </a:p>
          <a:p>
            <a:r>
              <a:rPr lang="ru-RU" sz="3200" dirty="0"/>
              <a:t>Я устал. Я вам не раб».</a:t>
            </a:r>
          </a:p>
          <a:p>
            <a:r>
              <a:rPr lang="ru-RU" sz="3200" dirty="0"/>
              <a:t>Распугал соседей...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3758" y="5760254"/>
            <a:ext cx="792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Краб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vsegda-pomnim.com/uploads/posts/2022-04/1651049319_49-vsegda-pomnim-com-p-morskoi-krab-foto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48" y="1275905"/>
            <a:ext cx="6103242" cy="40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173384"/>
            <a:ext cx="468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 </a:t>
            </a:r>
            <a:r>
              <a:rPr lang="ru-RU" sz="4000" dirty="0" smtClean="0"/>
              <a:t>Чей след?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61937" y="29649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5" y="1181100"/>
            <a:ext cx="5162588" cy="42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s://vsegda-pomnim.com/uploads/posts/2022-04/1648939713_61-vsegda-pomnim-com-p-zayats-zimoi-v-lesu-foto-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85" y="1393331"/>
            <a:ext cx="5070758" cy="33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-39919"/>
            <a:ext cx="5120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4400" dirty="0" smtClean="0"/>
              <a:t>Чей след?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159662" y="344801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3" y="621351"/>
            <a:ext cx="4206387" cy="508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s://s1.1zoom.ru/big3/667/Moose_Horns_581645_3840x2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94" y="1307931"/>
            <a:ext cx="5684687" cy="39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1" y="210242"/>
            <a:ext cx="511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4400" dirty="0" smtClean="0"/>
              <a:t>Чей след?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541474" y="39490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" y="1113494"/>
            <a:ext cx="4445432" cy="429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Картинки ежей для дете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00" y="1359793"/>
            <a:ext cx="6103899" cy="40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45" y="206795"/>
            <a:ext cx="102761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i="1" dirty="0" smtClean="0"/>
              <a:t>Найди ошибку в описании животного.</a:t>
            </a:r>
          </a:p>
          <a:p>
            <a:endParaRPr lang="ru-RU" sz="3200" i="1" dirty="0"/>
          </a:p>
          <a:p>
            <a:endParaRPr lang="ru-RU" sz="3200" i="1" dirty="0" smtClean="0"/>
          </a:p>
          <a:p>
            <a:r>
              <a:rPr lang="ru-RU" sz="5400" b="1" dirty="0" smtClean="0">
                <a:solidFill>
                  <a:srgbClr val="0070C0"/>
                </a:solidFill>
              </a:rPr>
              <a:t>У паука 6 лап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217" y="522967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186" y="5814453"/>
            <a:ext cx="1073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8 лап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Известные и интересные виды пауко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29" y="1407121"/>
            <a:ext cx="5963685" cy="39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64" y="237572"/>
            <a:ext cx="477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4000" dirty="0" smtClean="0"/>
              <a:t>Чей след?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365723" y="360683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7" y="1167800"/>
            <a:ext cx="5654136" cy="458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s://animalreader.ru/wp-content/uploads/2015/11/kabany-animalreader.ru_.ru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6" y="1378039"/>
            <a:ext cx="5196626" cy="34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405204"/>
            <a:ext cx="486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4000" dirty="0" smtClean="0"/>
              <a:t>Чей след?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224055" y="46675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2" y="1286242"/>
            <a:ext cx="4547748" cy="436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s://funart.pro/uploads/posts/2022-06/1654677053_19-funart-pro-p-gorilla-szadi-zhivotnie-krasivo-foto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42" y="1286242"/>
            <a:ext cx="6186539" cy="41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707039"/>
            <a:ext cx="542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Попугай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7671" y="791570"/>
            <a:ext cx="9825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  <a:r>
              <a:rPr lang="ru-RU" sz="3200" dirty="0" smtClean="0"/>
              <a:t>: Кто это? </a:t>
            </a:r>
          </a:p>
          <a:p>
            <a:endParaRPr lang="ru-RU" sz="3200" dirty="0"/>
          </a:p>
          <a:p>
            <a:endParaRPr lang="ru-RU" sz="3200" dirty="0" smtClean="0"/>
          </a:p>
        </p:txBody>
      </p:sp>
      <p:pic>
        <p:nvPicPr>
          <p:cNvPr id="11" name="Изображение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5720" y="791570"/>
            <a:ext cx="4926674" cy="44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8503" y="5735687"/>
            <a:ext cx="723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Лось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1218" y="99905"/>
            <a:ext cx="9825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  <a:r>
              <a:rPr lang="ru-RU" sz="3200" dirty="0" smtClean="0"/>
              <a:t>: Кто это?</a:t>
            </a:r>
          </a:p>
          <a:p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85" y="986204"/>
            <a:ext cx="3432663" cy="404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i0.wp.com/img-fotki.yandex.ru/get/42385/137106206.785/0_1fd26f_9fb4dbb7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46" y="1165308"/>
            <a:ext cx="6463579" cy="40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Кто это?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707038"/>
            <a:ext cx="710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6600"/>
                </a:solidFill>
              </a:rPr>
              <a:t>Рыба</a:t>
            </a:r>
            <a:endParaRPr lang="ru-RU" sz="4000" dirty="0">
              <a:solidFill>
                <a:srgbClr val="FF66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2150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1842" y="1376345"/>
            <a:ext cx="5746124" cy="38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302173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Кто это?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583927"/>
            <a:ext cx="7806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Обезьяна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235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0414" y="791570"/>
            <a:ext cx="6624961" cy="43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0245" y="5778212"/>
            <a:ext cx="473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3399"/>
                </a:solidFill>
              </a:rPr>
              <a:t>Бабочка</a:t>
            </a:r>
            <a:endParaRPr lang="ru-RU" sz="4000" dirty="0">
              <a:solidFill>
                <a:srgbClr val="FF3399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7672" y="791570"/>
            <a:ext cx="982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dirty="0" smtClean="0"/>
              <a:t>Кто Это?</a:t>
            </a:r>
          </a:p>
        </p:txBody>
      </p:sp>
      <p:pic>
        <p:nvPicPr>
          <p:cNvPr id="9" name="Picture 2" descr="https://avatars.mds.yandex.net/get-zen_doc/1925657/pub_5ede2f33f51e57794e8143a7_5ede2f3fb3aa4f7a73821a0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88" y="891673"/>
            <a:ext cx="4946419" cy="49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2" y="1993282"/>
            <a:ext cx="4647001" cy="29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661" y="147626"/>
            <a:ext cx="109182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i="1" dirty="0"/>
              <a:t>Найди ошибку в описании животного.</a:t>
            </a:r>
          </a:p>
          <a:p>
            <a:endParaRPr lang="ru-RU" sz="3200" i="1" dirty="0"/>
          </a:p>
          <a:p>
            <a:r>
              <a:rPr lang="ru-RU" sz="5400" b="1" dirty="0" smtClean="0">
                <a:solidFill>
                  <a:srgbClr val="FF0000"/>
                </a:solidFill>
              </a:rPr>
              <a:t>Тело зверей покрыто перьями</a:t>
            </a:r>
          </a:p>
          <a:p>
            <a:endParaRPr lang="ru-RU" sz="3200" i="1" dirty="0"/>
          </a:p>
          <a:p>
            <a:endParaRPr lang="ru-RU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1244" y="489567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244" y="5655101"/>
            <a:ext cx="808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Шерстью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lookw.ru/1/149/1380316463-tigri-ch4-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56" y="2338339"/>
            <a:ext cx="5971616" cy="37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199142"/>
            <a:ext cx="105208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i="1" dirty="0"/>
              <a:t>Найди ошибку в описании животного.</a:t>
            </a:r>
          </a:p>
          <a:p>
            <a:endParaRPr lang="ru-RU" sz="3200" i="1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5400" b="1" dirty="0" smtClean="0">
                <a:solidFill>
                  <a:srgbClr val="FF0000"/>
                </a:solidFill>
              </a:rPr>
              <a:t>У насекомых 8 лап</a:t>
            </a:r>
            <a:endParaRPr lang="ru-RU" sz="5400" b="1" i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1" y="4863873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71" y="5448648"/>
            <a:ext cx="831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6 лап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chudo-prirody.com/uploads/posts/2021-08/1628319575_39-p-zhuk-foto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22" y="1769927"/>
            <a:ext cx="5399094" cy="36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41" y="276415"/>
            <a:ext cx="113162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i="1" dirty="0"/>
              <a:t>Найди ошибку в описании животного.</a:t>
            </a:r>
          </a:p>
          <a:p>
            <a:endParaRPr lang="ru-RU" sz="3200" i="1" dirty="0" smtClean="0"/>
          </a:p>
          <a:p>
            <a:r>
              <a:rPr lang="ru-RU" sz="5400" b="1" dirty="0" smtClean="0">
                <a:solidFill>
                  <a:srgbClr val="00B050"/>
                </a:solidFill>
              </a:rPr>
              <a:t>Тело птиц покрыто чешуёй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551" y="5114611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641" y="5799668"/>
            <a:ext cx="954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Перьями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mobimg.b-cdn.net/v3/fetch/a4/a4e0d13e7275b7533f9ce30e9dc524a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81" y="2355745"/>
            <a:ext cx="6122530" cy="34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67" y="252961"/>
            <a:ext cx="101216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ВОПРОС: </a:t>
            </a:r>
            <a:r>
              <a:rPr lang="ru-RU" sz="3200" i="1" dirty="0"/>
              <a:t>В названии сказки допущена одна ошибка. Найдите её</a:t>
            </a:r>
            <a:r>
              <a:rPr lang="ru-RU" sz="3200" i="1" dirty="0" smtClean="0"/>
              <a:t>.</a:t>
            </a:r>
          </a:p>
          <a:p>
            <a:endParaRPr lang="ru-RU" sz="3200" i="1" dirty="0" smtClean="0"/>
          </a:p>
          <a:p>
            <a:r>
              <a:rPr lang="ru-RU" sz="5400" b="1" dirty="0" smtClean="0">
                <a:solidFill>
                  <a:srgbClr val="0070C0"/>
                </a:solidFill>
              </a:rPr>
              <a:t>Бабочка — это птица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367" y="501832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556" y="5548984"/>
            <a:ext cx="1061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Насекомое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web-zoopark.ru/wp-content/uploads/2018/06/1-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38" y="2653618"/>
            <a:ext cx="4985171" cy="35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0" y="250658"/>
            <a:ext cx="53950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</a:p>
          <a:p>
            <a:endParaRPr lang="ru-RU" sz="3200" dirty="0" smtClean="0"/>
          </a:p>
          <a:p>
            <a:r>
              <a:rPr lang="ru-RU" sz="4400" b="1" dirty="0" smtClean="0"/>
              <a:t>Какие животные относятся к земноводным?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8197" y="5587178"/>
            <a:ext cx="878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Лягушки, жабы, тритоны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proprikol.ru/wp-content/uploads/2020/09/kartinki-lyagushki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7" y="349005"/>
            <a:ext cx="3314120" cy="25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fikiwiki.com/uploads/posts/2022-02/1645061849_6-fikiwiki-com-p-kartinki-zhab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fikiwiki.com/uploads/posts/2022-02/1645061849_6-fikiwiki-com-p-kartinki-zhabi-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fikiwiki.com/uploads/posts/2022-02/1645061849_6-fikiwiki-com-p-kartinki-zhabi-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fikiwiki.com/uploads/posts/2022-02/1645061849_6-fikiwiki-com-p-kartinki-zhabi-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fikiwiki.com/uploads/posts/2022-02/1645061849_6-fikiwiki-com-p-kartinki-zhabi-7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fikiwiki.com/uploads/posts/2022-02/1645061849_6-fikiwiki-com-p-kartinki-zhabi-7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fikiwiki.com/uploads/posts/2022-02/1645061849_6-fikiwiki-com-p-kartinki-zhabi-7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4" descr="https://cdn.fishki.net/upload/post/2020/01/14/3200207/c1fa3adac5b7f34539b9be478ad2ee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57" y="349005"/>
            <a:ext cx="3475713" cy="25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avatars.mds.yandex.net/i?id=479c227a9d0bd4573187d645a975f4d9-596746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98" y="2710668"/>
            <a:ext cx="3952404" cy="27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15052"/>
            <a:ext cx="65155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</a:p>
          <a:p>
            <a:endParaRPr lang="ru-RU" sz="3200" dirty="0" smtClean="0"/>
          </a:p>
          <a:p>
            <a:r>
              <a:rPr lang="ru-RU" sz="4400" b="1" dirty="0" smtClean="0"/>
              <a:t>Назовите представителей рептилий.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4259" y="5568539"/>
            <a:ext cx="8693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Черепахи, змеи, ящерицы, крокодилы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myturtle.ru/wp-content/uploads/2016/09/2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43" y="0"/>
            <a:ext cx="4368457" cy="31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ceb9c322751f734f74138a0122232047_l-585895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86" y="2153164"/>
            <a:ext cx="3441857" cy="22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i?id=4d9de9103ed4ce60481fe8ecddffdf05-5231932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6485"/>
            <a:ext cx="4572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fs3.fotoload.ru/f/0518/1526581919/afdcbd53c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05" y="3057240"/>
            <a:ext cx="3258881" cy="23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06849"/>
            <a:ext cx="58226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Назови позвоночное животное по описанию</a:t>
            </a:r>
          </a:p>
          <a:p>
            <a:endParaRPr lang="ru-RU" sz="3200" dirty="0" smtClean="0"/>
          </a:p>
          <a:p>
            <a:r>
              <a:rPr lang="ru-RU" sz="4400" b="1" dirty="0" smtClean="0"/>
              <a:t>Тело покрыто перьями, есть клюв и крылья.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1461" y="5707038"/>
            <a:ext cx="729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Птицы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placepic.ru/wp-content/uploads/2019/04/s1200-3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48820"/>
            <a:ext cx="5715000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fresh-trip.ru/wp-content/uploads/2014/04/crinoid-feather-star_Hoi-An_Vietnam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427</Words>
  <Application>Microsoft Office PowerPoint</Application>
  <PresentationFormat>Произвольный</PresentationFormat>
  <Paragraphs>222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User</cp:lastModifiedBy>
  <cp:revision>60</cp:revision>
  <dcterms:created xsi:type="dcterms:W3CDTF">2017-08-05T04:53:38Z</dcterms:created>
  <dcterms:modified xsi:type="dcterms:W3CDTF">2022-11-27T04:50:51Z</dcterms:modified>
</cp:coreProperties>
</file>