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1EA3-81E7-4094-9A24-F7A379DF790F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32472-44B7-4FCD-9A42-EAA17EE1FE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cuments\КОНСПЕКТЫ\Тарасова открыто\слу скв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2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ocuments\КОНСПЕКТЫ\Тарасова открыто\слуш ру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" y="428604"/>
            <a:ext cx="9144026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ocuments\КОНСПЕКТЫ\Тарасова открыто\слыш в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cuments\КОНСПЕКТЫ\Тарасова открыто\слыш со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0738" y="0"/>
            <a:ext cx="438912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2016-09-29T06:43:16Z</dcterms:created>
  <dcterms:modified xsi:type="dcterms:W3CDTF">2016-09-29T06:45:00Z</dcterms:modified>
</cp:coreProperties>
</file>