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4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2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87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8700FE-DBC9-4F18-A20D-2F1400EF2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48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92563-752F-4E7A-AE48-F3743FFF5D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39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1971D-4206-42EE-B334-C8808AA2C42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63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9A1AE9-488F-40CF-BDAC-B44FAB5BFC1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8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6AD917-D69D-4F92-86DD-E6B9191B260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7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28972-D988-48E9-A4A8-5CEC9E0031A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0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5D02-7AF5-466C-9F2B-9CE49E8F2FB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74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02F006-D0FC-4A16-ADE5-47A13EEB5D1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92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063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1727F2-2C39-457C-B952-0BB8299CAB1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89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322A-DCD0-401A-8773-1764997F27B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61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1D9AA-3CCF-45A5-A37A-028BBEC2E03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24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1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6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9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1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C25C-E1F4-4735-84DD-00AC0D17235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9B94-B031-42C9-8BA6-716AD56A1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6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5313D-6E41-4FA8-879F-040C3AA6FE6D}" type="slidenum">
              <a:rPr lang="ru-RU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5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370642"/>
            <a:ext cx="6549851" cy="29863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dirty="0" smtClean="0"/>
              <a:t>Представление проектов программ </a:t>
            </a:r>
            <a:r>
              <a:rPr lang="ru-RU" altLang="ru-RU" sz="3200" dirty="0" smtClean="0"/>
              <a:t>образовательных технопарков</a:t>
            </a:r>
            <a:br>
              <a:rPr lang="ru-RU" altLang="ru-RU" sz="3200" dirty="0" smtClean="0"/>
            </a:b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b="0" dirty="0" smtClean="0"/>
              <a:t> Семинар:  </a:t>
            </a:r>
            <a:r>
              <a:rPr lang="ru-RU" altLang="ru-RU" sz="2400" dirty="0" smtClean="0"/>
              <a:t>27 декабря 2016 г.</a:t>
            </a:r>
            <a:endParaRPr lang="ru-RU" altLang="ru-RU" sz="24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4149080"/>
            <a:ext cx="6400800" cy="504056"/>
          </a:xfrm>
        </p:spPr>
        <p:txBody>
          <a:bodyPr/>
          <a:lstStyle/>
          <a:p>
            <a:pPr marR="0"/>
            <a:r>
              <a:rPr lang="ru-RU" altLang="ru-RU" sz="2400" dirty="0" smtClean="0"/>
              <a:t>Ресурсный центр ДПО</a:t>
            </a:r>
          </a:p>
          <a:p>
            <a:pPr marR="0"/>
            <a:r>
              <a:rPr lang="ru-RU" altLang="ru-RU" sz="2400" dirty="0" smtClean="0"/>
              <a:t>2016 г.</a:t>
            </a:r>
          </a:p>
        </p:txBody>
      </p:sp>
      <p:pic>
        <p:nvPicPr>
          <p:cNvPr id="9220" name="Picture 7" descr="чиппкро  зна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5"/>
          <a:stretch>
            <a:fillRect/>
          </a:stretch>
        </p:blipFill>
        <p:spPr bwMode="auto">
          <a:xfrm>
            <a:off x="468313" y="404813"/>
            <a:ext cx="12620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9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9D">
                    <a:lumMod val="50000"/>
                  </a:srgbClr>
                </a:solidFill>
                <a:latin typeface="Lucida Sans Unicode"/>
              </a:rPr>
              <a:t>Структура презентации по представлению проектов программ образовательных технопарков</a:t>
            </a:r>
            <a:endParaRPr lang="ru-RU" sz="2000" b="1" dirty="0">
              <a:solidFill>
                <a:srgbClr val="39639D">
                  <a:lumMod val="50000"/>
                </a:srgbClr>
              </a:solidFill>
              <a:latin typeface="Lucida Sans Unicode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1990"/>
              </p:ext>
            </p:extLst>
          </p:nvPr>
        </p:nvGraphicFramePr>
        <p:xfrm>
          <a:off x="251520" y="1196752"/>
          <a:ext cx="8640960" cy="53057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8112"/>
                <a:gridCol w="7632848"/>
              </a:tblGrid>
              <a:tr h="1008113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 слайд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Титульный: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dirty="0" smtClean="0"/>
                        <a:t>название образовательного технопарка;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dirty="0" smtClean="0"/>
                        <a:t>муниципальное образование.</a:t>
                      </a:r>
                      <a:endParaRPr lang="ru-RU" b="0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слайд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 слайде: цели, задачи образовательного</a:t>
                      </a:r>
                      <a:r>
                        <a:rPr lang="ru-RU" b="0" baseline="0" dirty="0" smtClean="0"/>
                        <a:t> технопарка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Проговорить  потребность создания образовательного технопарка, проблемы, которые он должен решить, миссию</a:t>
                      </a:r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слайд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слайде: Структура образовательного технопарка (можно схемой)</a:t>
                      </a:r>
                    </a:p>
                    <a:p>
                      <a:r>
                        <a:rPr lang="ru-RU" dirty="0" smtClean="0"/>
                        <a:t>Проговорить :</a:t>
                      </a:r>
                    </a:p>
                    <a:p>
                      <a:r>
                        <a:rPr lang="ru-RU" b="0" dirty="0" smtClean="0"/>
                        <a:t> - резидентов, партнеров;</a:t>
                      </a:r>
                    </a:p>
                    <a:p>
                      <a:r>
                        <a:rPr lang="ru-RU" b="0" dirty="0" smtClean="0"/>
                        <a:t>-</a:t>
                      </a:r>
                      <a:r>
                        <a:rPr lang="ru-RU" b="0" baseline="0" dirty="0" smtClean="0"/>
                        <a:t> с</a:t>
                      </a:r>
                      <a:r>
                        <a:rPr lang="ru-RU" b="0" dirty="0" smtClean="0"/>
                        <a:t>хему взаимодействия</a:t>
                      </a:r>
                      <a:r>
                        <a:rPr lang="ru-RU" b="0" baseline="0" dirty="0" smtClean="0"/>
                        <a:t> с резидентами и партнерами.</a:t>
                      </a:r>
                      <a:endParaRPr lang="ru-RU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слайд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На слайде: виды деятельности, образовательные программы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Проговорить их связь с имеющимися условиями (с учетом сетевого взаимодействия)</a:t>
                      </a:r>
                      <a:endParaRPr lang="ru-RU" b="0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слайд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слайде: предполагаемые результаты</a:t>
                      </a:r>
                    </a:p>
                    <a:p>
                      <a:r>
                        <a:rPr lang="ru-RU" dirty="0" smtClean="0"/>
                        <a:t>Проговорить их связь с программами и видами деятельности</a:t>
                      </a:r>
                      <a:endParaRPr lang="ru-RU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 слайд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 слайде: промежуточные результаты работы технопарка</a:t>
                      </a:r>
                    </a:p>
                    <a:p>
                      <a:r>
                        <a:rPr lang="ru-RU" b="0" dirty="0" smtClean="0"/>
                        <a:t>Проговорить перспективные</a:t>
                      </a:r>
                      <a:r>
                        <a:rPr lang="ru-RU" b="0" baseline="0" dirty="0" smtClean="0"/>
                        <a:t> планы до сентября 2017 г.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06528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136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Открытая</vt:lpstr>
      <vt:lpstr>Представление проектов программ образовательных технопарков   Семинар:  27 декабря 2016 г.</vt:lpstr>
      <vt:lpstr>Презентация PowerPoint</vt:lpstr>
    </vt:vector>
  </TitlesOfParts>
  <Company>ГБОУ ДПО ЧИППКРО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Владимировна Каменкова</dc:creator>
  <cp:lastModifiedBy>Наталья Владимировна Каменкова</cp:lastModifiedBy>
  <cp:revision>4</cp:revision>
  <dcterms:created xsi:type="dcterms:W3CDTF">2016-12-20T05:14:51Z</dcterms:created>
  <dcterms:modified xsi:type="dcterms:W3CDTF">2016-12-20T05:38:40Z</dcterms:modified>
</cp:coreProperties>
</file>