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85584" cy="23762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Демографическая </a:t>
            </a:r>
            <a:b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5877272"/>
            <a:ext cx="6300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Выполнили ученики 18 группы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Абрамова Анастасия, Филиппов Кирилл,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Синюк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Александр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9361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Рост убийств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PE0347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24744"/>
            <a:ext cx="50768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920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Миграция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BRIEFC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48680"/>
            <a:ext cx="5328592" cy="52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Экономическая нестабильность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BD1968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26580"/>
            <a:ext cx="3024336" cy="272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BD197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1531" y="2276872"/>
            <a:ext cx="347815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87995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Войны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PE0185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980728"/>
            <a:ext cx="54242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081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Болезни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BD058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343363"/>
            <a:ext cx="3816425" cy="455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PE029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3388418" cy="333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Пути и решения демографической проблемы</a:t>
            </a:r>
            <a:endParaRPr lang="ru-RU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7" y="1484784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Улучшение здоровья людей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Улучшение медицины, культуры и образования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Улучшение экологии </a:t>
            </a:r>
          </a:p>
          <a:p>
            <a:pPr marL="742950" indent="-742950">
              <a:buAutoNum type="arabicPeriod"/>
            </a:pP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ag0063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789040"/>
            <a:ext cx="2357487" cy="20773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1447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Демография - это...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BD1993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484784"/>
            <a:ext cx="4679950" cy="42878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936104"/>
          </a:xfrm>
        </p:spPr>
        <p:txBody>
          <a:bodyPr>
            <a:noAutofit/>
          </a:bodyPr>
          <a:lstStyle/>
          <a:p>
            <a:pPr algn="ctr"/>
            <a:r>
              <a:rPr lang="ru-RU" sz="48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Демографическая политика</a:t>
            </a:r>
            <a:endParaRPr lang="ru-RU" sz="48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068960"/>
            <a:ext cx="309634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Направленная на повышение рождаемости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0" y="3068960"/>
            <a:ext cx="324036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Направленная на снижение рождаемости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2" idx="2"/>
            <a:endCxn id="4" idx="0"/>
          </p:cNvCxnSpPr>
          <p:nvPr/>
        </p:nvCxnSpPr>
        <p:spPr>
          <a:xfrm flipH="1">
            <a:off x="2159732" y="1412776"/>
            <a:ext cx="2399752" cy="16561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5" idx="0"/>
          </p:cNvCxnSpPr>
          <p:nvPr/>
        </p:nvCxnSpPr>
        <p:spPr>
          <a:xfrm>
            <a:off x="4559484" y="1412776"/>
            <a:ext cx="2352776" cy="16561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48464" cy="1224136"/>
          </a:xfrm>
        </p:spPr>
        <p:txBody>
          <a:bodyPr>
            <a:noAutofit/>
          </a:bodyPr>
          <a:lstStyle/>
          <a:p>
            <a:pPr algn="ctr"/>
            <a:r>
              <a:rPr lang="ru-RU" sz="35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Численность населения России, прогноз до </a:t>
            </a:r>
            <a:br>
              <a:rPr lang="ru-RU" sz="35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5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2100 года (млн. человек.)</a:t>
            </a:r>
            <a:endParaRPr lang="ru-RU" sz="35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187624" y="1484784"/>
          <a:ext cx="6914376" cy="4681115"/>
        </p:xfrm>
        <a:graphic>
          <a:graphicData uri="http://schemas.openxmlformats.org/presentationml/2006/ole">
            <p:oleObj spid="_x0000_s28674" name="Диаграмма" r:id="rId3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Россия занимает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девятое</a:t>
            </a:r>
            <a:r>
              <a:rPr lang="ru-RU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место в мире по численности населения.</a:t>
            </a:r>
            <a:endParaRPr lang="ru-RU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556792"/>
            <a:ext cx="3811588" cy="4530725"/>
          </a:xfrm>
          <a:prstGeom prst="rect">
            <a:avLst/>
          </a:prstGeom>
        </p:spPr>
        <p:txBody>
          <a:bodyPr/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1.Китай-1341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2.Индия-1225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3.США-310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4.Индонезия-240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5.Бразилия-195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6.Пакистан-174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7.Нигерия-158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8.Бангладеш-149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Россия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-143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10.Япония-127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print"/>
          <a:srcRect l="17987" t="2229" r="21309" b="3320"/>
          <a:stretch>
            <a:fillRect/>
          </a:stretch>
        </p:blipFill>
        <p:spPr bwMode="auto">
          <a:xfrm>
            <a:off x="5868144" y="2780928"/>
            <a:ext cx="1944687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296144"/>
          </a:xfrm>
        </p:spPr>
        <p:txBody>
          <a:bodyPr>
            <a:noAutofit/>
          </a:bodyPr>
          <a:lstStyle/>
          <a:p>
            <a:pPr algn="ctr"/>
            <a:r>
              <a:rPr lang="ru-RU" sz="4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 демографического кризиса в России</a:t>
            </a:r>
            <a:endParaRPr lang="ru-RU" sz="4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84482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Уменьшение продолжительности жизни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467544" y="1844824"/>
          <a:ext cx="8242300" cy="4272409"/>
        </p:xfrm>
        <a:graphic>
          <a:graphicData uri="http://schemas.openxmlformats.org/presentationml/2006/ole">
            <p:oleObj spid="_x0000_s3074" name="Диаграмма" r:id="rId3" imgW="8124749" imgH="4352929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920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Падение рождаемости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9" descr="PE0269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602442"/>
            <a:ext cx="4464496" cy="408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AG0031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19018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920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Увеличение количества абортов 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755576" y="1772816"/>
          <a:ext cx="8075612" cy="4024313"/>
        </p:xfrm>
        <a:graphic>
          <a:graphicData uri="http://schemas.openxmlformats.org/presentationml/2006/ole">
            <p:oleObj spid="_x0000_s4098" name="Диаграмма" r:id="rId3" imgW="5905548" imgH="2943277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200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Увеличение детской смертности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971600" y="1196752"/>
          <a:ext cx="7200800" cy="4994076"/>
        </p:xfrm>
        <a:graphic>
          <a:graphicData uri="http://schemas.openxmlformats.org/presentationml/2006/ole">
            <p:oleObj spid="_x0000_s5122" name="Диаграмма" r:id="rId3" imgW="5753084" imgH="4419664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7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206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101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Аспект</vt:lpstr>
      <vt:lpstr>Диаграмма</vt:lpstr>
      <vt:lpstr>Демографическая  проблема </vt:lpstr>
      <vt:lpstr>Слайд 2</vt:lpstr>
      <vt:lpstr>Демографическая политика</vt:lpstr>
      <vt:lpstr>Численность населения России, прогноз до  2100 года (млн. человек.)</vt:lpstr>
      <vt:lpstr>Россия занимает девятое место в мире по численности населения.</vt:lpstr>
      <vt:lpstr>Причины демографического кризиса в России</vt:lpstr>
      <vt:lpstr> Падение рождаемости</vt:lpstr>
      <vt:lpstr> Увеличение количества абортов </vt:lpstr>
      <vt:lpstr> Увеличение детской смертности</vt:lpstr>
      <vt:lpstr> Рост убийств</vt:lpstr>
      <vt:lpstr> Миграция</vt:lpstr>
      <vt:lpstr> Экономическая нестабильность</vt:lpstr>
      <vt:lpstr> Войны</vt:lpstr>
      <vt:lpstr> Болезни</vt:lpstr>
      <vt:lpstr>Пути и решения демографической проблемы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Демографическая  проблема </dc:title>
  <cp:lastModifiedBy>Сергей</cp:lastModifiedBy>
  <cp:revision>11</cp:revision>
  <dcterms:modified xsi:type="dcterms:W3CDTF">2013-12-18T10:46:28Z</dcterms:modified>
</cp:coreProperties>
</file>