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6D08"/>
    <a:srgbClr val="14C632"/>
    <a:srgbClr val="10B8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картинки к презентации\a40beaf770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703" y="500043"/>
            <a:ext cx="815659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5000" i="1" dirty="0" smtClean="0">
                <a:solidFill>
                  <a:srgbClr val="10B80C"/>
                </a:solidFill>
                <a:latin typeface="Constantia" pitchFamily="18" charset="0"/>
              </a:rPr>
              <a:t/>
            </a:r>
            <a:br>
              <a:rPr lang="ru-RU" sz="15000" i="1" dirty="0" smtClean="0">
                <a:solidFill>
                  <a:srgbClr val="10B80C"/>
                </a:solidFill>
                <a:latin typeface="Constantia" pitchFamily="18" charset="0"/>
              </a:rPr>
            </a:br>
            <a:r>
              <a:rPr lang="ru-RU" sz="15000" i="1" dirty="0" smtClean="0">
                <a:solidFill>
                  <a:srgbClr val="10B80C"/>
                </a:solidFill>
                <a:latin typeface="Constantia" pitchFamily="18" charset="0"/>
              </a:rPr>
              <a:t/>
            </a:r>
            <a:br>
              <a:rPr lang="ru-RU" sz="15000" i="1" dirty="0" smtClean="0">
                <a:solidFill>
                  <a:srgbClr val="10B80C"/>
                </a:solidFill>
                <a:latin typeface="Constantia" pitchFamily="18" charset="0"/>
              </a:rPr>
            </a:br>
            <a:r>
              <a:rPr lang="ru-RU" sz="15000" i="1" dirty="0" smtClean="0">
                <a:solidFill>
                  <a:srgbClr val="10B80C"/>
                </a:solidFill>
                <a:latin typeface="Constantia" pitchFamily="18" charset="0"/>
              </a:rPr>
              <a:t>Совесть</a:t>
            </a:r>
            <a:endParaRPr lang="ru-RU" sz="15000" i="1" dirty="0">
              <a:solidFill>
                <a:srgbClr val="10B80C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WordArt 12"/>
          <p:cNvSpPr>
            <a:spLocks noChangeArrowheads="1" noChangeShapeType="1" noTextEdit="1"/>
          </p:cNvSpPr>
          <p:nvPr/>
        </p:nvSpPr>
        <p:spPr bwMode="auto">
          <a:xfrm>
            <a:off x="900113" y="3573463"/>
            <a:ext cx="72199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Римский политический деятель, оратор и писатель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2910" y="4500570"/>
            <a:ext cx="7921625" cy="2089150"/>
            <a:chOff x="385" y="2840"/>
            <a:chExt cx="4990" cy="1316"/>
          </a:xfrm>
        </p:grpSpPr>
        <p:sp>
          <p:nvSpPr>
            <p:cNvPr id="6" name="AutoShape 13"/>
            <p:cNvSpPr>
              <a:spLocks noChangeArrowheads="1"/>
            </p:cNvSpPr>
            <p:nvPr/>
          </p:nvSpPr>
          <p:spPr bwMode="auto">
            <a:xfrm>
              <a:off x="385" y="2840"/>
              <a:ext cx="4990" cy="1316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567" y="3113"/>
              <a:ext cx="4717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accent2"/>
                  </a:solidFill>
                </a:rPr>
                <a:t>«Самое главное украшение человека–чистая совесть</a:t>
              </a:r>
              <a:r>
                <a:rPr lang="ru-RU" sz="2800" b="1" dirty="0" smtClean="0">
                  <a:solidFill>
                    <a:schemeClr val="accent2"/>
                  </a:solidFill>
                </a:rPr>
                <a:t>»</a:t>
              </a:r>
              <a:endParaRPr lang="ru-RU" sz="2800" b="1" dirty="0" smtClean="0">
                <a:solidFill>
                  <a:schemeClr val="accent2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schemeClr val="accent2"/>
                  </a:solidFill>
                </a:rPr>
                <a:t>Цицерон</a:t>
              </a:r>
              <a:endParaRPr lang="ru-RU" sz="2800" b="1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8" name="Рисунок 7" descr="Tsitser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500063"/>
            <a:ext cx="19431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9A6D08"/>
                </a:solidFill>
              </a:rPr>
              <a:t>1.Что такое совесть?</a:t>
            </a:r>
          </a:p>
          <a:p>
            <a:pPr>
              <a:buNone/>
            </a:pPr>
            <a:r>
              <a:rPr lang="ru-RU" sz="4000" dirty="0" smtClean="0">
                <a:solidFill>
                  <a:srgbClr val="9A6D08"/>
                </a:solidFill>
              </a:rPr>
              <a:t>2.Нужна ли совесть человеку?</a:t>
            </a:r>
          </a:p>
          <a:p>
            <a:pPr>
              <a:buNone/>
            </a:pPr>
            <a:r>
              <a:rPr lang="ru-RU" sz="4000" dirty="0" smtClean="0">
                <a:solidFill>
                  <a:srgbClr val="9A6D08"/>
                </a:solidFill>
              </a:rPr>
              <a:t>3.Что значит поступать по совести?</a:t>
            </a:r>
          </a:p>
          <a:p>
            <a:pPr>
              <a:buNone/>
            </a:pPr>
            <a:r>
              <a:rPr lang="ru-RU" sz="4000" dirty="0" smtClean="0">
                <a:solidFill>
                  <a:srgbClr val="9A6D08"/>
                </a:solidFill>
              </a:rPr>
              <a:t>4.Какая совесть бывает чиста?</a:t>
            </a:r>
            <a:endParaRPr lang="ru-RU" sz="4000" dirty="0">
              <a:solidFill>
                <a:srgbClr val="9A6D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СОВЕСТЬ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-внутреннее сознание добра и зла; тайник души, в котором отзывается одобрение или осуждение каждого поступка; способность распознавать качество поступка; чувство, побуждающее к истине и добру, отвращающее    ото лжи и зла».                                             		 						В.Н.Даль                      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СОВЕСТЬ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b="1" i="1" dirty="0" smtClean="0"/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чувство нравственной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ответственности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 свое поведение перед окружающими людьми, обществом».                              						С.И.Ож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дминистратор\Desktop\картинки к презентации\slide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98862"/>
            <a:ext cx="8001056" cy="6000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esktop\Презентация Совесть\Слайд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370943" cy="6117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90</Words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  Совесть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Андрей</cp:lastModifiedBy>
  <cp:revision>4</cp:revision>
  <dcterms:created xsi:type="dcterms:W3CDTF">2014-12-14T05:53:09Z</dcterms:created>
  <dcterms:modified xsi:type="dcterms:W3CDTF">2014-12-14T06:31:13Z</dcterms:modified>
</cp:coreProperties>
</file>