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2" r:id="rId2"/>
    <p:sldId id="269" r:id="rId3"/>
    <p:sldId id="257" r:id="rId4"/>
    <p:sldId id="258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D9E11-5CE0-477B-AAA5-B387A9BD4120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54E4BEB-CDB5-453F-936D-70B246276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7E955-4940-47D1-AFB9-5DCBFEF8A639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75267-6A5C-4546-944B-CDE992701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63FAC-85C0-480D-9885-B2EAE710F621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EF6A1-2E37-4CEE-9484-BFFE56D95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855C-4160-49CC-8FA7-F73BA15A9941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30508-4CF8-4122-AB69-81E9B8071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34F6E-FC54-4919-A126-0626E9B8395F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6CE3C-FE23-4D05-9CDA-669310641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D14D0-0835-4FD6-A70C-40D4072D9DDF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27828-10A6-4ADD-B7A3-5258BE70D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5C94AE-6DF6-4C84-A96F-82C8AB2F4D12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70C1440-33B0-44EC-9505-7CDF377F0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A4A89-33F9-4C74-A1EB-CF030923BE9D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F141F-B016-4A82-BEB4-239BB9492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885A6-41DD-486B-B142-A0413E2E1A61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74870-42F9-4850-9135-0B229C7F8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198DC-5CE5-4249-AA33-F306D3213B3B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10FFA-C8D2-46B5-AC09-8504D6BE8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07C13-491F-4B96-9B60-4E0AC51A1A62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996DF-5F7A-4FF1-9D8B-654AA77CB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080EACBA-C43A-4756-902B-5A6D31A8A067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C179A8A-25C6-40C4-A96A-BCEE1EE88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5" r:id="rId2"/>
    <p:sldLayoutId id="2147483874" r:id="rId3"/>
    <p:sldLayoutId id="2147483873" r:id="rId4"/>
    <p:sldLayoutId id="2147483877" r:id="rId5"/>
    <p:sldLayoutId id="2147483878" r:id="rId6"/>
    <p:sldLayoutId id="2147483872" r:id="rId7"/>
    <p:sldLayoutId id="2147483871" r:id="rId8"/>
    <p:sldLayoutId id="2147483870" r:id="rId9"/>
    <p:sldLayoutId id="2147483869" r:id="rId10"/>
    <p:sldLayoutId id="2147483868" r:id="rId11"/>
  </p:sldLayoutIdLst>
  <p:transition spd="slow">
    <p:checke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4752975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Занятие на тему: </a:t>
            </a:r>
            <a:b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хорошо быть вежливым</a:t>
            </a:r>
            <a:b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                                        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                                         </a:t>
            </a:r>
            <a:r>
              <a:rPr lang="ru-RU" sz="3100" dirty="0" smtClean="0">
                <a:solidFill>
                  <a:srgbClr val="FF0000"/>
                </a:solidFill>
              </a:rPr>
              <a:t/>
            </a:r>
            <a:br>
              <a:rPr lang="ru-RU" sz="3100" dirty="0" smtClean="0">
                <a:solidFill>
                  <a:srgbClr val="FF0000"/>
                </a:solidFill>
              </a:rPr>
            </a:br>
            <a:endParaRPr lang="ru-RU" sz="3100" dirty="0">
              <a:solidFill>
                <a:srgbClr val="FF0000"/>
              </a:solidFill>
            </a:endParaRPr>
          </a:p>
        </p:txBody>
      </p:sp>
      <p:pic>
        <p:nvPicPr>
          <p:cNvPr id="13314" name="Picture 2" descr="C:\Users\Ажибаева А.Ф. Школа\Desktop\post-31726-1286529882_thum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006850"/>
            <a:ext cx="3384550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C:\Users\Ажибаева А.Ф. Школа\Desktop\1_da-zdravstvuyut-vezhlivost-i-dobrot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983" r="15968" b="33313"/>
          <a:stretch>
            <a:fillRect/>
          </a:stretch>
        </p:blipFill>
        <p:spPr bwMode="auto">
          <a:xfrm>
            <a:off x="6948488" y="476250"/>
            <a:ext cx="219551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97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Помните!</a:t>
            </a: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Вежливость – лучшее лекарство от злобы, грубости, бескультурья.</a:t>
            </a:r>
          </a:p>
        </p:txBody>
      </p:sp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3213100"/>
            <a:ext cx="441642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971550" y="549275"/>
            <a:ext cx="7715250" cy="8636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92D050"/>
                </a:solidFill>
              </a:rPr>
              <a:t> Игра. «Доскажи словечко…..»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650" y="1341438"/>
            <a:ext cx="6624638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Растает даже ледяная глыба от слова тёплого …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Как, похоже, слово «царствуй», на приветливое слово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здравствуй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Зазеленеет старый пень, когда услышит……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добрый день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Если тебя ругают за шалости, надо сказать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…..простите, пожалуйста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Если друг попал в беду…..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помоги ему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Решай споры словами, а не…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кулаками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862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</a:rPr>
              <a:t>Вежливость</a:t>
            </a:r>
            <a:r>
              <a:rPr lang="ru-RU" i="1" smtClean="0"/>
              <a:t> — </a:t>
            </a:r>
            <a:r>
              <a:rPr lang="ru-RU" sz="3100" i="1" smtClean="0"/>
              <a:t>это умение вести себя так, чтобы другим было приятно с тобой</a:t>
            </a:r>
          </a:p>
        </p:txBody>
      </p:sp>
      <p:pic>
        <p:nvPicPr>
          <p:cNvPr id="15362" name="Picture 2" descr="C:\Users\Ажибаева А.Ф. Школа\Desktop\330026694634_ryo-rrrsrss_00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420938"/>
            <a:ext cx="17367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C:\Users\Ажибаева А.Ф. Школа\Desktop\cf49ecffc2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465638"/>
            <a:ext cx="2447925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80038" y="4579938"/>
            <a:ext cx="3059112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975" y="1773238"/>
            <a:ext cx="6408738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2788" y="1974850"/>
            <a:ext cx="7785100" cy="1371600"/>
          </a:xfrm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3" y="1412875"/>
            <a:ext cx="7772400" cy="4608513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Здравствуйте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Извините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Пожалуйста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Благодарю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свидания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Доброе утро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Добрый день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Добрый вечер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Приятного аппетита</a:t>
            </a:r>
            <a:b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Будьте здоровы </a:t>
            </a:r>
            <a:r>
              <a:rPr lang="ru-RU" sz="3200" i="1" dirty="0"/>
              <a:t/>
            </a:r>
            <a:br>
              <a:rPr lang="ru-RU" sz="3200" i="1" dirty="0"/>
            </a:br>
            <a:endParaRPr lang="ru-RU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975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rgbClr val="FF0000"/>
                </a:solidFill>
              </a:rPr>
              <a:t>Физминутка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403350" y="2136775"/>
            <a:ext cx="6553200" cy="40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Georgia" pitchFamily="18" charset="0"/>
              </a:rPr>
              <a:t>Мы устали, засиделись, нам размяться захотелось, </a:t>
            </a:r>
          </a:p>
          <a:p>
            <a:r>
              <a:rPr lang="ru-RU" sz="3200">
                <a:latin typeface="Georgia" pitchFamily="18" charset="0"/>
              </a:rPr>
              <a:t>Руки в боки, улыбнулись, </a:t>
            </a:r>
          </a:p>
          <a:p>
            <a:r>
              <a:rPr lang="ru-RU" sz="3200">
                <a:latin typeface="Georgia" pitchFamily="18" charset="0"/>
              </a:rPr>
              <a:t>Вправо, влево повернулись.</a:t>
            </a:r>
          </a:p>
          <a:p>
            <a:r>
              <a:rPr lang="ru-RU" sz="3200">
                <a:latin typeface="Georgia" pitchFamily="18" charset="0"/>
              </a:rPr>
              <a:t>Руки тянем в потолок, </a:t>
            </a:r>
          </a:p>
          <a:p>
            <a:r>
              <a:rPr lang="ru-RU" sz="3200">
                <a:latin typeface="Georgia" pitchFamily="18" charset="0"/>
              </a:rPr>
              <a:t>Будто к солнышку цветок.</a:t>
            </a:r>
          </a:p>
          <a:p>
            <a:r>
              <a:rPr lang="ru-RU" sz="3200">
                <a:latin typeface="Georgia" pitchFamily="18" charset="0"/>
              </a:rPr>
              <a:t>А теперь давайте вместе</a:t>
            </a:r>
          </a:p>
          <a:p>
            <a:r>
              <a:rPr lang="ru-RU" sz="3200">
                <a:latin typeface="Georgia" pitchFamily="18" charset="0"/>
              </a:rPr>
              <a:t>Мы попрыгаем на месте.</a:t>
            </a:r>
          </a:p>
        </p:txBody>
      </p:sp>
      <p:pic>
        <p:nvPicPr>
          <p:cNvPr id="1026" name="Picture 2" descr="C:\Users\Ажибаева А.Ф. Школа\Desktop\0_1ba94_659ffa1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3725" y="2244725"/>
            <a:ext cx="2014538" cy="305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908050"/>
            <a:ext cx="8229600" cy="1069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/>
              <a:t>Чтобы что-то попросить, нужно вежливыми быть.</a:t>
            </a:r>
            <a:br>
              <a:rPr lang="ru-RU" sz="2700" dirty="0"/>
            </a:br>
            <a:r>
              <a:rPr lang="ru-RU" sz="2700" dirty="0"/>
              <a:t>Мы </a:t>
            </a:r>
            <a:r>
              <a:rPr lang="ru-RU" sz="2700" dirty="0">
                <a:solidFill>
                  <a:srgbClr val="FF0000"/>
                </a:solidFill>
              </a:rPr>
              <a:t>«пожалуйста» </a:t>
            </a:r>
            <a:r>
              <a:rPr lang="ru-RU" sz="2700" dirty="0"/>
              <a:t>добавим – будем все довольны сами!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жибаева А.Ф. Школа\Desktop\3e7bde5fcaf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276475"/>
            <a:ext cx="60483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Если наступил на ножку, хоть случайно, хоть немножко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Сразу говори  </a:t>
            </a:r>
            <a:r>
              <a:rPr lang="ru-RU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«Простите»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или лучше  </a:t>
            </a:r>
            <a:r>
              <a:rPr lang="ru-RU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«Извините».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Users\Ажибаева А.Ф. Школа\Desktop\sorry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2205038"/>
            <a:ext cx="453707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975" y="1836738"/>
            <a:ext cx="3832225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Угостил тебя конфетой или что-то подарил,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Спасибо»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говори за это, чтобы вежливым ты был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C:\Users\Ажибаева А.Ф. Школа\Desktop\6f5ce3e8c6c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2276475"/>
            <a:ext cx="5351463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Каждый скажет на прощанье, уходя, всем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«До свиданья»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C:\Users\Ажибаева А.Ф. Школа\Desktop\niN7evwXOM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2133600"/>
            <a:ext cx="6115050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637</TotalTime>
  <Words>163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Занятие на тему:  Как хорошо быть вежливым 3 класс                                                                                     </vt:lpstr>
      <vt:lpstr> Игра. «Доскажи словечко…..»</vt:lpstr>
      <vt:lpstr>Вежливость — это умение вести себя так, чтобы другим было приятно с тобой</vt:lpstr>
      <vt:lpstr>Слайд 4</vt:lpstr>
      <vt:lpstr>Физминутка</vt:lpstr>
      <vt:lpstr>Чтобы что-то попросить, нужно вежливыми быть. Мы «пожалуйста» добавим – будем все довольны сами! </vt:lpstr>
      <vt:lpstr>Если наступил на ножку, хоть случайно, хоть немножко Сразу говори  «Простите» или лучше  «Извините».  </vt:lpstr>
      <vt:lpstr>Угостил тебя конфетой или что-то подарил, « Спасибо» говори за это, чтобы вежливым ты был </vt:lpstr>
      <vt:lpstr>Каждый скажет на прощанье, уходя, всем «До свиданья» </vt:lpstr>
      <vt:lpstr>Помните!   Вежливость – лучшее лекарство от злобы, грубости, бескультурья.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Как хорошо быть вежливым </dc:title>
  <dc:creator>Батанин А.В.</dc:creator>
  <cp:lastModifiedBy>учитель</cp:lastModifiedBy>
  <cp:revision>35</cp:revision>
  <dcterms:created xsi:type="dcterms:W3CDTF">2014-01-24T07:07:51Z</dcterms:created>
  <dcterms:modified xsi:type="dcterms:W3CDTF">2015-02-12T09:15:16Z</dcterms:modified>
</cp:coreProperties>
</file>