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A7992-0D11-4221-A489-261C5AB9911F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4897-85CC-4B46-BA93-5476865FA78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4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4074-9864-4463-9DBB-C5EE42107DBE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8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CB128-FA23-4300-B1DF-031C8C842461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0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0933-C25E-471E-A1BA-0EBF0AA7BAB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4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283A-0E71-4DDC-8AC3-AA74215DCA64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1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9EF0-BD42-48AF-8D3F-FC44D28894DB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4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2CF00-31E7-449D-8B8B-1C44BC30D1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7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7D7AB-CEA3-407B-9DC9-2425DF00F4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0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7ECD-F30F-4070-99E7-21E4FF67BA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CA9BC-7868-46E5-B28F-5155DCB2F2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37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0B692-1D52-4C0C-808E-42332B7FD5F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0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3A2A-3A8E-4811-989E-A680242C4DD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5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29A4-C160-47B6-BB25-E70C3033E7D5}" type="slidenum">
              <a:rPr lang="ru-RU" altLang="ru-RU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231506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2060848"/>
            <a:ext cx="8466164" cy="101395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Ctr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Блины-блинчики-блины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53013" y="5516563"/>
            <a:ext cx="3263900" cy="1000125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200" b="1" dirty="0" smtClean="0">
                <a:solidFill>
                  <a:srgbClr val="63252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3Б класса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200" b="1" dirty="0" smtClean="0">
                <a:solidFill>
                  <a:srgbClr val="63252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№32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600" b="1" dirty="0" smtClean="0">
                <a:solidFill>
                  <a:srgbClr val="6325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Майорова Алина</a:t>
            </a:r>
          </a:p>
        </p:txBody>
      </p:sp>
      <p:pic>
        <p:nvPicPr>
          <p:cNvPr id="39940" name="Picture 2" descr="C:\Documents and Settings\Татьяна\Мои документы\портфолио ученика\фото блины\1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134938"/>
            <a:ext cx="257333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4" descr="C:\Documents and Settings\Татьяна\Мои документы\портфолио ученика\фото блины\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34938"/>
            <a:ext cx="26003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F:\111\SAM_91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2924175"/>
            <a:ext cx="3652837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8" descr="F:\111\SAM_910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147638"/>
            <a:ext cx="2951162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3429000"/>
            <a:ext cx="5062538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650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99392"/>
            <a:ext cx="683902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Практическая часть</a:t>
            </a: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179388" y="765175"/>
            <a:ext cx="83613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Я решила спечь блинчики.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sz="2000" b="1" dirty="0" smtClean="0">
                <a:solidFill>
                  <a:srgbClr val="CCE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solidFill>
                  <a:srgbClr val="CCE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Приготовила тесто.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b="1" dirty="0" smtClean="0">
                <a:solidFill>
                  <a:srgbClr val="CCE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Смазала специальную сковороду растительным маслом и поставила на горячую плиту.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b="1" dirty="0" smtClean="0">
                <a:solidFill>
                  <a:srgbClr val="CCE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Когда сковорода нагрелась, налила тесто тонким слоем.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b="1" dirty="0" smtClean="0">
                <a:solidFill>
                  <a:srgbClr val="CCE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 Я сложила каждый блин вчетверо, положила сверху красной икры и пригласила всю семью к столу. Получилось очень вкусно!</a:t>
            </a:r>
          </a:p>
        </p:txBody>
      </p:sp>
      <p:pic>
        <p:nvPicPr>
          <p:cNvPr id="40964" name="Picture 9" descr="F:\111\SAM_90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1288" y="3030538"/>
            <a:ext cx="223202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1" descr="F:\111\SAM_908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88" y="2997200"/>
            <a:ext cx="25177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12" descr="F:\111\SAM_90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7288" y="3030538"/>
            <a:ext cx="205105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17" descr="F:\111\SAM_909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13" y="3040063"/>
            <a:ext cx="1951037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8" descr="F:\111\SAM_909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6838" y="5057775"/>
            <a:ext cx="22764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9" descr="F:\111\SAM_909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5238" y="5057775"/>
            <a:ext cx="20796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22" descr="F:\111\SAM_909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88" y="5057775"/>
            <a:ext cx="24701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26" descr="F:\111\SAM_9100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146050"/>
            <a:ext cx="203676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27" descr="F:\111\SAM_9101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3763" y="5057775"/>
            <a:ext cx="1862137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686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Documents and Settings\Татьяна\Мои документы\картинки инет\j0435837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4292600"/>
            <a:ext cx="22796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323850" y="1233488"/>
            <a:ext cx="82804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rgbClr val="CCE00E"/>
                </a:solidFill>
                <a:latin typeface="Times New Roman" pitchFamily="18" charset="0"/>
                <a:cs typeface="Times New Roman" pitchFamily="18" charset="0"/>
              </a:rPr>
              <a:t>Для многих людей блины - очень серьезное увлечение. </a:t>
            </a:r>
            <a:r>
              <a:rPr lang="en-US" altLang="ru-RU" sz="2000" b="1">
                <a:solidFill>
                  <a:srgbClr val="CCE00E"/>
                </a:solidFill>
                <a:latin typeface="Times New Roman" pitchFamily="18" charset="0"/>
                <a:cs typeface="Times New Roman" pitchFamily="18" charset="0"/>
              </a:rPr>
              <a:t>Ralf Laue</a:t>
            </a:r>
            <a:r>
              <a:rPr lang="ru-RU" altLang="ru-RU" sz="2000" b="1">
                <a:solidFill>
                  <a:srgbClr val="CCE00E"/>
                </a:solidFill>
                <a:latin typeface="Times New Roman" pitchFamily="18" charset="0"/>
                <a:cs typeface="Times New Roman" pitchFamily="18" charset="0"/>
              </a:rPr>
              <a:t> из Лейпцига поставил мировой рекорд, подбросив блин 416 раз в течение 2-х минут. А </a:t>
            </a:r>
            <a:r>
              <a:rPr lang="en-US" altLang="ru-RU" sz="2000" b="1">
                <a:solidFill>
                  <a:srgbClr val="CCE00E"/>
                </a:solidFill>
                <a:latin typeface="Times New Roman" pitchFamily="18" charset="0"/>
                <a:cs typeface="Times New Roman" pitchFamily="18" charset="0"/>
              </a:rPr>
              <a:t>Mike Cuzzacrea</a:t>
            </a:r>
            <a:r>
              <a:rPr lang="ru-RU" altLang="ru-RU" sz="2000" b="1">
                <a:solidFill>
                  <a:srgbClr val="CCE00E"/>
                </a:solidFill>
                <a:latin typeface="Times New Roman" pitchFamily="18" charset="0"/>
                <a:cs typeface="Times New Roman" pitchFamily="18" charset="0"/>
              </a:rPr>
              <a:t> победил в марафонском беге, непрерывно подбрасывая на сковороде блин в течении 3 часов, 2 минут и 27 секунд. А самый большой в мире блин был испечен в Москве 15 марта 2002 г. Это был не традиционный круглый блин, а длинный и узкий. Его длина составила один километр, масса 300 килограммов, общая площадь 150 квадратных метров.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400" b="1">
              <a:solidFill>
                <a:srgbClr val="CCE0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1157" y="116475"/>
            <a:ext cx="5752922" cy="6215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547852">
                        <a:shade val="20000"/>
                        <a:satMod val="200000"/>
                      </a:srgbClr>
                    </a:gs>
                    <a:gs pos="78000">
                      <a:srgbClr val="54785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4785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Блинные рекорды</a:t>
            </a:r>
          </a:p>
        </p:txBody>
      </p:sp>
      <p:pic>
        <p:nvPicPr>
          <p:cNvPr id="41989" name="Picture 2" descr="C:\Documents and Settings\Татьяна\Мои документы\портфолио ученика\фото блины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9950" y="3810000"/>
            <a:ext cx="24955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920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Татьяна\Мои документы\картинки инет\j0435837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604962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0"/>
            <a:ext cx="81369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547852">
                        <a:shade val="20000"/>
                        <a:satMod val="200000"/>
                      </a:srgbClr>
                    </a:gs>
                    <a:gs pos="78000">
                      <a:srgbClr val="54785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4785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Сборник рецептов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55650" y="923925"/>
            <a:ext cx="8031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rgbClr val="CCE00E"/>
                </a:solidFill>
                <a:latin typeface="Times New Roman" pitchFamily="18" charset="0"/>
                <a:cs typeface="Times New Roman" pitchFamily="18" charset="0"/>
              </a:rPr>
              <a:t>Я составила сборник из 54 рецептов блинов, но это совсем немного из того, что есть в кулинарии.</a:t>
            </a: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827088" y="1846263"/>
            <a:ext cx="78882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1800">
                <a:solidFill>
                  <a:srgbClr val="EAEAEA"/>
                </a:solidFill>
                <a:latin typeface="Calibri" pitchFamily="34" charset="0"/>
              </a:rPr>
              <a:t> </a:t>
            </a:r>
            <a:r>
              <a:rPr lang="ru-RU" altLang="ru-RU" sz="2400">
                <a:solidFill>
                  <a:srgbClr val="CCE00E"/>
                </a:solidFill>
                <a:latin typeface="Calibri" pitchFamily="34" charset="0"/>
              </a:rPr>
              <a:t>скороспелые гурьевские блины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400">
                <a:solidFill>
                  <a:srgbClr val="CCE00E"/>
                </a:solidFill>
                <a:latin typeface="Calibri" pitchFamily="34" charset="0"/>
              </a:rPr>
              <a:t> рисовые блины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400">
                <a:solidFill>
                  <a:srgbClr val="CCE00E"/>
                </a:solidFill>
                <a:latin typeface="Calibri" pitchFamily="34" charset="0"/>
              </a:rPr>
              <a:t> овсяные блины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400">
                <a:solidFill>
                  <a:srgbClr val="CCE00E"/>
                </a:solidFill>
                <a:latin typeface="Calibri" pitchFamily="34" charset="0"/>
              </a:rPr>
              <a:t> обычные блины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400">
                <a:solidFill>
                  <a:srgbClr val="CCE00E"/>
                </a:solidFill>
                <a:latin typeface="Calibri" pitchFamily="34" charset="0"/>
              </a:rPr>
              <a:t> блины-скородумки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400">
                <a:solidFill>
                  <a:srgbClr val="CCE00E"/>
                </a:solidFill>
                <a:latin typeface="Calibri" pitchFamily="34" charset="0"/>
              </a:rPr>
              <a:t> гречневые блины </a:t>
            </a:r>
          </a:p>
        </p:txBody>
      </p:sp>
      <p:sp>
        <p:nvSpPr>
          <p:cNvPr id="43014" name="TextBox 6"/>
          <p:cNvSpPr txBox="1">
            <a:spLocks noChangeArrowheads="1"/>
          </p:cNvSpPr>
          <p:nvPr/>
        </p:nvSpPr>
        <p:spPr bwMode="auto">
          <a:xfrm>
            <a:off x="5435600" y="1916113"/>
            <a:ext cx="34575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1800">
                <a:solidFill>
                  <a:srgbClr val="EAEAEA"/>
                </a:solidFill>
                <a:latin typeface="Calibri" pitchFamily="34" charset="0"/>
              </a:rPr>
              <a:t> </a:t>
            </a: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постные блины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 сдобные блины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 блины крестьянские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 блины красные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 блины праздничные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 блины с яблоками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altLang="ru-RU" sz="2000" b="1">
                <a:solidFill>
                  <a:srgbClr val="CCE00E"/>
                </a:solidFill>
                <a:latin typeface="Calibri" pitchFamily="34" charset="0"/>
              </a:rPr>
              <a:t> блины картофельные и т.д.</a:t>
            </a:r>
          </a:p>
        </p:txBody>
      </p:sp>
      <p:pic>
        <p:nvPicPr>
          <p:cNvPr id="43015" name="Picture 1" descr="C:\Documents and Settings\Татьяна\Мои документы\портфолио ученика\фото блины\1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4365625"/>
            <a:ext cx="2952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329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612068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rgbClr val="5E855B">
                        <a:satMod val="155000"/>
                      </a:srgbClr>
                    </a:gs>
                    <a:gs pos="100000">
                      <a:srgbClr val="5E855B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44035" name="Picture 2" descr="C:\Documents and Settings\Татьяна\Мои документы\портфолио ученика\фото блины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258763"/>
            <a:ext cx="20177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27" descr="F:\111\SAM_9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2349500"/>
            <a:ext cx="6697663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01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Склон</vt:lpstr>
      <vt:lpstr>Блины-блинчики-блины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Блины-блинчики-блины</dc:title>
  <dc:creator>admin</dc:creator>
  <cp:lastModifiedBy>Бессарабов Александр Юрьевич</cp:lastModifiedBy>
  <cp:revision>2</cp:revision>
  <dcterms:created xsi:type="dcterms:W3CDTF">2019-02-27T11:44:40Z</dcterms:created>
  <dcterms:modified xsi:type="dcterms:W3CDTF">2019-02-28T03:59:51Z</dcterms:modified>
</cp:coreProperties>
</file>