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54" r:id="rId2"/>
    <p:sldId id="476" r:id="rId3"/>
    <p:sldId id="472" r:id="rId4"/>
    <p:sldId id="474" r:id="rId5"/>
    <p:sldId id="473" r:id="rId6"/>
    <p:sldId id="543" r:id="rId7"/>
    <p:sldId id="477" r:id="rId8"/>
    <p:sldId id="556" r:id="rId9"/>
    <p:sldId id="549" r:id="rId10"/>
    <p:sldId id="299" r:id="rId11"/>
    <p:sldId id="300" r:id="rId12"/>
    <p:sldId id="562" r:id="rId13"/>
    <p:sldId id="563" r:id="rId14"/>
    <p:sldId id="557" r:id="rId15"/>
    <p:sldId id="544" r:id="rId16"/>
    <p:sldId id="301" r:id="rId17"/>
    <p:sldId id="539" r:id="rId18"/>
    <p:sldId id="302" r:id="rId19"/>
    <p:sldId id="558" r:id="rId20"/>
    <p:sldId id="564" r:id="rId21"/>
    <p:sldId id="548" r:id="rId22"/>
    <p:sldId id="303" r:id="rId23"/>
    <p:sldId id="304" r:id="rId24"/>
    <p:sldId id="538" r:id="rId25"/>
    <p:sldId id="565" r:id="rId26"/>
    <p:sldId id="559" r:id="rId27"/>
    <p:sldId id="545" r:id="rId28"/>
    <p:sldId id="541" r:id="rId29"/>
    <p:sldId id="542" r:id="rId30"/>
    <p:sldId id="560" r:id="rId31"/>
    <p:sldId id="307" r:id="rId32"/>
    <p:sldId id="308" r:id="rId33"/>
    <p:sldId id="309" r:id="rId34"/>
    <p:sldId id="310" r:id="rId35"/>
    <p:sldId id="561" r:id="rId36"/>
    <p:sldId id="553" r:id="rId37"/>
    <p:sldId id="546" r:id="rId38"/>
    <p:sldId id="551" r:id="rId39"/>
    <p:sldId id="312" r:id="rId40"/>
    <p:sldId id="313" r:id="rId41"/>
    <p:sldId id="262" r:id="rId42"/>
    <p:sldId id="55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0A98-097E-47E0-BB8E-D6252E27A3F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CE7D-2279-47EF-A15A-731727DB9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1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93CA-D8DA-42F2-9CD4-85C3A50F1A6E}" type="slidenum">
              <a:rPr lang="ru-RU"/>
              <a:pPr/>
              <a:t>21</a:t>
            </a:fld>
            <a:endParaRPr lang="ru-RU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ВОЛК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F797-72AD-4D97-8642-9E5888AD1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2BBE-072C-42BC-86C9-D6BE380C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2;&#1072;&#1088;&#1090;&#1080;&#1085;&#1082;&#1091;%20&#1074;&#1077;&#1089;&#1085;&#1103;&#1085;&#1082;&#1072;%20&#1085;&#1072;&#1089;&#1077;&#1082;&#1086;&#1084;&#1086;&#1077;&amp;img_url=http://zoozel.ru/gallery/images/1937500_nazemnye-nasekomye.jpg&amp;pos=1&amp;rpt=simage&amp;lr=11218" TargetMode="External"/><Relationship Id="rId3" Type="http://schemas.openxmlformats.org/officeDocument/2006/relationships/hyperlink" Target="https://yandex.ru/images/search?text=&#1080;&#1079;&#1086;&#1075;&#1088;&#1072;&#1092;&#1099;&amp;img_url=https://ds03.infourok.ru/uploads/ex/0569/00054910-26af385a/img27.jpg&amp;pos=1&amp;rpt=simage&amp;lr=11218" TargetMode="External"/><Relationship Id="rId7" Type="http://schemas.openxmlformats.org/officeDocument/2006/relationships/hyperlink" Target="https://yandex.ru/images/search?text=&#1082;&#1072;&#1088;&#1090;&#1080;&#1085;&#1082;&#1091;%20&#1085;&#1072;&#1074;&#1086;&#1076;&#1085;&#1077;&#1085;&#1080;&#1077;&amp;img_url=http://www.dofiga.net/images/news/0009381/120895.jpg&amp;pos=3&amp;rpt=simage&amp;lr=11218" TargetMode="External"/><Relationship Id="rId2" Type="http://schemas.openxmlformats.org/officeDocument/2006/relationships/hyperlink" Target="https://yandex.ru/images/search?text=&#1080;&#1079;&#1086;&#1075;&#1088;&#1072;&#1092;&#1099;&amp;img_url=https%3A%2F%2Fds03.infourok.ru%2Fuploads%2Fex%2F0569%2F00054910-26af385a%2Fimg27.jpg&amp;pos=1&amp;rpt=simage&amp;lr=11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2;&#1072;&#1088;&#1090;&#1080;&#1085;&#1082;&#1091;%20&#1074;&#1086;&#1088;&#1086;&#1073;&#1100;&#1103;&#1090;&#1085;&#1080;&#1082;%20&#1076;&#1086;&#1084;&#1080;&#1082;%20&#1076;&#1083;&#1103;%20&#1087;&#1090;&#1080;&#1094;&amp;img_url=http://drevo.jofo.me/data/userfiles/11248/images/800915-0_6c45e_246bf480_xl.jpeg&amp;pos=18&amp;rpt=simage&amp;lr=11218" TargetMode="External"/><Relationship Id="rId5" Type="http://schemas.openxmlformats.org/officeDocument/2006/relationships/hyperlink" Target="https://yandex.ru/images/search?p=2&amp;text=&#1082;&#1072;&#1088;&#1090;&#1080;&#1085;&#1082;&#1091;%20&#1074;&#1086;&#1088;&#1086;&#1073;&#1100;&#1103;&#1090;&#1085;&#1080;&#1082;&amp;img_url=http://forumimage.ru/uploads/20150813/143944355635814738.jpg&amp;pos=87&amp;rpt=simage&amp;lr=11218" TargetMode="External"/><Relationship Id="rId10" Type="http://schemas.openxmlformats.org/officeDocument/2006/relationships/hyperlink" Target="https://yandex.ru/images/search?p=3&amp;text=&#1082;&#1072;&#1088;&#1090;&#1080;&#1085;&#1082;&#1091;%20&#1087;&#1086;&#1074;&#1072;&#1088;&#1072;%20&#1092;&#1086;&#1090;&#1086;&amp;img_url=http%3A%2F%2Fwww.visualphotos.com%2Fphoto%2F2x15197775%2Fyoung-male-chef-cutting-carrots.jpg&amp;pos=117&amp;rpt=simage&amp;lr=11218" TargetMode="External"/><Relationship Id="rId4" Type="http://schemas.openxmlformats.org/officeDocument/2006/relationships/hyperlink" Target="https://yandex.ru/images/search?text=&#1082;&#1072;&#1088;&#1090;&#1080;&#1085;&#1082;&#1091;%20&#1074;&#1086;&#1088;&#1086;&#1085;&#1072;&amp;img_url=https://akiyk.files.wordpress.com/2011/10/d0b0d0bbd0b0-d29bd0b0d180d0b3d0b0.jpg&amp;pos=1&amp;rpt=simage&amp;lr=11218" TargetMode="External"/><Relationship Id="rId9" Type="http://schemas.openxmlformats.org/officeDocument/2006/relationships/hyperlink" Target="https://yandex.ru/images/search?text=&#1082;&#1072;&#1088;&#1090;&#1080;&#1085;&#1082;&#1091;%20&#1074;&#1077;&#1089;&#1085;&#1099;%20&#1076;&#1083;&#1103;%20&#1076;&#1077;&#1090;&#1077;&#1081;%20&#1076;&#1077;&#1074;&#1091;&#1096;&#1082;&#1091;&amp;img_url=https://s.poembook.ru/theme/57/66/4d/a37f0140ef8c5394f2da2ddb522522ae97fbf44f.jpeg&amp;pos=7&amp;rpt=simage&amp;lr=1121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«в»)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ВЕСЕЛ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/>
              <a:t>веселиться</a:t>
            </a:r>
          </a:p>
          <a:p>
            <a:pPr eaLnBrk="1" hangingPunct="1"/>
            <a:r>
              <a:rPr lang="ru-RU" sz="3200" b="1" dirty="0" smtClean="0"/>
              <a:t>весёлый</a:t>
            </a:r>
          </a:p>
          <a:p>
            <a:pPr eaLnBrk="1" hangingPunct="1"/>
            <a:r>
              <a:rPr lang="ru-RU" sz="3200" b="1" dirty="0" smtClean="0"/>
              <a:t>весёлость</a:t>
            </a:r>
          </a:p>
          <a:p>
            <a:pPr eaLnBrk="1" hangingPunct="1"/>
            <a:r>
              <a:rPr lang="ru-RU" sz="3200" b="1" dirty="0" smtClean="0"/>
              <a:t>веселье</a:t>
            </a:r>
          </a:p>
          <a:p>
            <a:pPr eaLnBrk="1" hangingPunct="1"/>
            <a:r>
              <a:rPr lang="ru-RU" sz="3200" b="1" dirty="0" smtClean="0"/>
              <a:t>весел</a:t>
            </a:r>
          </a:p>
          <a:p>
            <a:pPr eaLnBrk="1" hangingPunct="1"/>
            <a:r>
              <a:rPr lang="ru-RU" sz="3200" b="1" dirty="0" smtClean="0"/>
              <a:t>вес</a:t>
            </a:r>
          </a:p>
          <a:p>
            <a:pPr eaLnBrk="1" hangingPunct="1"/>
            <a:r>
              <a:rPr lang="ru-RU" sz="3200" b="1" dirty="0" smtClean="0"/>
              <a:t>повеселеть</a:t>
            </a:r>
          </a:p>
          <a:p>
            <a:pPr eaLnBrk="1" hangingPunct="1"/>
            <a:r>
              <a:rPr lang="ru-RU" sz="3200" b="1" dirty="0" smtClean="0"/>
              <a:t>веселить</a:t>
            </a:r>
          </a:p>
          <a:p>
            <a:pPr eaLnBrk="1" hangingPunct="1"/>
            <a:endParaRPr lang="ru-RU" sz="3200" b="1" dirty="0" smtClean="0"/>
          </a:p>
          <a:p>
            <a:pPr eaLnBrk="1" hangingPunct="1"/>
            <a:endParaRPr lang="ru-RU" sz="3200" b="1" dirty="0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/>
              <a:t>развесёлый</a:t>
            </a:r>
          </a:p>
          <a:p>
            <a:pPr eaLnBrk="1" hangingPunct="1"/>
            <a:r>
              <a:rPr lang="ru-RU" sz="3200" b="1" dirty="0" smtClean="0"/>
              <a:t>весёленький</a:t>
            </a:r>
          </a:p>
          <a:p>
            <a:pPr eaLnBrk="1" hangingPunct="1"/>
            <a:r>
              <a:rPr lang="ru-RU" sz="3200" b="1" dirty="0" smtClean="0"/>
              <a:t>весельчак</a:t>
            </a:r>
          </a:p>
          <a:p>
            <a:pPr eaLnBrk="1" hangingPunct="1"/>
            <a:r>
              <a:rPr lang="ru-RU" sz="3200" b="1" dirty="0" smtClean="0"/>
              <a:t>веселящийся</a:t>
            </a:r>
          </a:p>
          <a:p>
            <a:pPr eaLnBrk="1" hangingPunct="1"/>
            <a:r>
              <a:rPr lang="ru-RU" sz="3200" b="1" dirty="0" smtClean="0"/>
              <a:t>весть</a:t>
            </a:r>
          </a:p>
          <a:p>
            <a:pPr eaLnBrk="1" hangingPunct="1"/>
            <a:r>
              <a:rPr lang="ru-RU" sz="3200" b="1" dirty="0" smtClean="0"/>
              <a:t>повеселиться</a:t>
            </a:r>
          </a:p>
          <a:p>
            <a:pPr eaLnBrk="1" hangingPunct="1"/>
            <a:r>
              <a:rPr lang="ru-RU" sz="3200" b="1" dirty="0" smtClean="0"/>
              <a:t>развеселить</a:t>
            </a:r>
          </a:p>
          <a:p>
            <a:pPr eaLnBrk="1" hangingPunct="1"/>
            <a:r>
              <a:rPr lang="ru-RU" sz="3200" b="1" dirty="0" smtClean="0"/>
              <a:t>веселёшенька</a:t>
            </a:r>
          </a:p>
          <a:p>
            <a:pPr eaLnBrk="1" hangingPunct="1"/>
            <a:endParaRPr lang="ru-RU" sz="3200" b="1" dirty="0" smtClean="0"/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ВЕСЁЛЫЙ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3200" dirty="0" smtClean="0"/>
              <a:t> </a:t>
            </a:r>
            <a:r>
              <a:rPr lang="ru-RU" sz="3200" b="1" dirty="0" smtClean="0"/>
              <a:t>ликующий</a:t>
            </a:r>
          </a:p>
          <a:p>
            <a:pPr eaLnBrk="1" hangingPunct="1"/>
            <a:r>
              <a:rPr lang="ru-RU" sz="3200" b="1" dirty="0" smtClean="0"/>
              <a:t> радостный</a:t>
            </a:r>
          </a:p>
          <a:p>
            <a:pPr eaLnBrk="1" hangingPunct="1"/>
            <a:r>
              <a:rPr lang="ru-RU" sz="3200" b="1" dirty="0" smtClean="0"/>
              <a:t>жизнерадостный</a:t>
            </a:r>
          </a:p>
          <a:p>
            <a:pPr eaLnBrk="1" hangingPunct="1"/>
            <a:r>
              <a:rPr lang="ru-RU" sz="3200" b="1" dirty="0" smtClean="0"/>
              <a:t>праздничный</a:t>
            </a:r>
          </a:p>
          <a:p>
            <a:pPr eaLnBrk="1" hangingPunct="1"/>
            <a:r>
              <a:rPr lang="ru-RU" sz="3200" b="1" dirty="0" smtClean="0"/>
              <a:t>живой</a:t>
            </a:r>
          </a:p>
          <a:p>
            <a:pPr eaLnBrk="1" hangingPunct="1"/>
            <a:r>
              <a:rPr lang="ru-RU" sz="3200" b="1" dirty="0" smtClean="0"/>
              <a:t>резвый</a:t>
            </a:r>
          </a:p>
          <a:p>
            <a:pPr eaLnBrk="1" hangingPunct="1"/>
            <a:r>
              <a:rPr lang="ru-RU" sz="3200" b="1" dirty="0" smtClean="0"/>
              <a:t>игривый</a:t>
            </a:r>
          </a:p>
          <a:p>
            <a:pPr eaLnBrk="1" hangingPunct="1"/>
            <a:r>
              <a:rPr lang="ru-RU" sz="3200" b="1" dirty="0" smtClean="0"/>
              <a:t>неунывающий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/>
              <a:t>грустный</a:t>
            </a:r>
          </a:p>
          <a:p>
            <a:pPr eaLnBrk="1" hangingPunct="1"/>
            <a:r>
              <a:rPr lang="ru-RU" sz="3200" b="1" dirty="0" smtClean="0"/>
              <a:t>печальный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Умей работать, умей и веселиться.</a:t>
            </a:r>
          </a:p>
          <a:p>
            <a:endParaRPr lang="ru-RU" sz="5400" dirty="0" smtClean="0"/>
          </a:p>
          <a:p>
            <a:r>
              <a:rPr lang="ru-RU" sz="5400" dirty="0" smtClean="0"/>
              <a:t>Сердитого всё сердит, весёлого всё радует.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/>
          <a:lstStyle/>
          <a:p>
            <a:r>
              <a:rPr lang="ru-RU" sz="3600" dirty="0" smtClean="0"/>
              <a:t>Весёлый щенок радостно лаял на детишек.</a:t>
            </a:r>
          </a:p>
          <a:p>
            <a:r>
              <a:rPr lang="ru-RU" sz="3600" dirty="0" smtClean="0"/>
              <a:t>Верные друзья делят пополам радость, горе, печаль и веселье.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57935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/>
              <a:t>  Она приходит с ласкою</a:t>
            </a:r>
            <a:br>
              <a:rPr lang="ru-RU" sz="5400" dirty="0" smtClean="0"/>
            </a:br>
            <a:r>
              <a:rPr lang="ru-RU" sz="5400" dirty="0" smtClean="0"/>
              <a:t>И со своею сказкою.</a:t>
            </a:r>
            <a:br>
              <a:rPr lang="ru-RU" sz="5400" dirty="0" smtClean="0"/>
            </a:br>
            <a:r>
              <a:rPr lang="ru-RU" sz="5400" dirty="0" smtClean="0"/>
              <a:t>Волшебной палочкой</a:t>
            </a:r>
            <a:br>
              <a:rPr lang="ru-RU" sz="5400" dirty="0" smtClean="0"/>
            </a:br>
            <a:r>
              <a:rPr lang="ru-RU" sz="5400" dirty="0" smtClean="0"/>
              <a:t>Взмахнёт,</a:t>
            </a:r>
            <a:br>
              <a:rPr lang="ru-RU" sz="5400" dirty="0" smtClean="0"/>
            </a:br>
            <a:r>
              <a:rPr lang="ru-RU" sz="5400" dirty="0" smtClean="0"/>
              <a:t>В лесу подснежник</a:t>
            </a:r>
            <a:br>
              <a:rPr lang="ru-RU" sz="5400" dirty="0" smtClean="0"/>
            </a:br>
            <a:r>
              <a:rPr lang="ru-RU" sz="5400" dirty="0" smtClean="0"/>
              <a:t>Расцветёт.</a:t>
            </a:r>
            <a:endParaRPr lang="ru-RU" sz="5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59" r="13609"/>
          <a:stretch>
            <a:fillRect/>
          </a:stretch>
        </p:blipFill>
        <p:spPr bwMode="auto">
          <a:xfrm>
            <a:off x="1547664" y="126646"/>
            <a:ext cx="4824536" cy="67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ВЕСНА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веснушки</a:t>
            </a:r>
          </a:p>
          <a:p>
            <a:pPr eaLnBrk="1" hangingPunct="1"/>
            <a:r>
              <a:rPr lang="ru-RU" sz="3600" b="1" dirty="0" smtClean="0"/>
              <a:t>весенний</a:t>
            </a:r>
          </a:p>
          <a:p>
            <a:pPr eaLnBrk="1" hangingPunct="1"/>
            <a:r>
              <a:rPr lang="ru-RU" sz="3600" b="1" dirty="0" smtClean="0"/>
              <a:t>веснушчатый</a:t>
            </a:r>
          </a:p>
          <a:p>
            <a:pPr eaLnBrk="1" hangingPunct="1"/>
            <a:r>
              <a:rPr lang="ru-RU" sz="3600" b="1" dirty="0" smtClean="0"/>
              <a:t>веснянка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весной</a:t>
            </a:r>
          </a:p>
          <a:p>
            <a:pPr eaLnBrk="1" hangingPunct="1"/>
            <a:r>
              <a:rPr lang="ru-RU" sz="3600" b="1" dirty="0" smtClean="0"/>
              <a:t>по-весеннему</a:t>
            </a:r>
          </a:p>
          <a:p>
            <a:pPr eaLnBrk="1" hangingPunct="1"/>
            <a:r>
              <a:rPr lang="ru-RU" sz="3600" b="1" dirty="0" smtClean="0"/>
              <a:t>веснушечка</a:t>
            </a:r>
          </a:p>
          <a:p>
            <a:pPr eaLnBrk="1" hangingPunct="1"/>
            <a:r>
              <a:rPr lang="ru-RU" sz="3600" b="1" dirty="0" err="1" smtClean="0"/>
              <a:t>весняночка</a:t>
            </a:r>
            <a:endParaRPr lang="ru-RU" sz="3600" b="1" dirty="0" smtClean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2843808" y="3789040"/>
            <a:ext cx="648072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435280" cy="6264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Весеннее солнце сияло на голубом небосводе.</a:t>
            </a:r>
          </a:p>
          <a:p>
            <a:r>
              <a:rPr lang="ru-RU" sz="3200" dirty="0" smtClean="0"/>
              <a:t>Весенним утром слышится радостный щебет перелётных птиц.</a:t>
            </a:r>
          </a:p>
          <a:p>
            <a:r>
              <a:rPr lang="ru-RU" sz="3200" dirty="0" smtClean="0"/>
              <a:t>Весной мы посадили морковь и капусту.</a:t>
            </a:r>
          </a:p>
          <a:p>
            <a:r>
              <a:rPr lang="ru-RU" sz="3200" dirty="0" smtClean="0"/>
              <a:t>Весной расцветают яблони и груши.</a:t>
            </a:r>
          </a:p>
          <a:p>
            <a:r>
              <a:rPr lang="ru-RU" sz="3200" dirty="0" smtClean="0"/>
              <a:t>Майскую весну встречают залпы гроз и тёплые ливни. </a:t>
            </a:r>
          </a:p>
          <a:p>
            <a:r>
              <a:rPr lang="ru-RU" sz="3200" dirty="0" smtClean="0"/>
              <a:t>После дождя ярче сияет весеннее солнце. </a:t>
            </a:r>
          </a:p>
          <a:p>
            <a:r>
              <a:rPr lang="ru-RU" sz="3200" dirty="0" smtClean="0"/>
              <a:t>Воздух наполнен запахом весны. </a:t>
            </a:r>
          </a:p>
          <a:p>
            <a:r>
              <a:rPr lang="ru-RU" sz="3200" dirty="0" smtClean="0"/>
              <a:t>Ярко светит весеннее солнце.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ВЕСНЯНКА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824536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старинная обрядовая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/>
              <a:t>песня, воспевающая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/>
              <a:t>приход весны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небольшая светло-серая бабочка с прозрачными крыльями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colors.life/upload/blogs/70/96/7096c7afbbecaf39f22bdb23259aa0d4_RSZ_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888432" cy="2732187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zoozel.ru/gallery/images/1937500_nazemnye-nasekomye.jpg"/>
          <p:cNvPicPr>
            <a:picLocks noChangeAspect="1" noChangeArrowheads="1"/>
          </p:cNvPicPr>
          <p:nvPr/>
        </p:nvPicPr>
        <p:blipFill>
          <a:blip r:embed="rId3" cstate="print"/>
          <a:srcRect l="14175" r="12116"/>
          <a:stretch>
            <a:fillRect/>
          </a:stretch>
        </p:blipFill>
        <p:spPr bwMode="auto">
          <a:xfrm>
            <a:off x="4644008" y="3895724"/>
            <a:ext cx="3888432" cy="296227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3995936" y="6463656"/>
            <a:ext cx="648072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8363272" cy="5798269"/>
          </a:xfrm>
        </p:spPr>
        <p:txBody>
          <a:bodyPr/>
          <a:lstStyle/>
          <a:p>
            <a:r>
              <a:rPr lang="ru-RU" sz="4000" dirty="0" smtClean="0"/>
              <a:t>Матушка-весна — всем красна.</a:t>
            </a:r>
          </a:p>
          <a:p>
            <a:endParaRPr lang="ru-RU" sz="4000" dirty="0" smtClean="0"/>
          </a:p>
          <a:p>
            <a:r>
              <a:rPr lang="ru-RU" sz="4000" dirty="0" smtClean="0"/>
              <a:t>Весна и червяка оживит.</a:t>
            </a:r>
          </a:p>
          <a:p>
            <a:endParaRPr lang="ru-RU" sz="4000" dirty="0" smtClean="0"/>
          </a:p>
          <a:p>
            <a:r>
              <a:rPr lang="ru-RU" sz="4000" dirty="0" smtClean="0"/>
              <a:t>Весна красна цветами, а осень плодами.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11560" y="404664"/>
            <a:ext cx="8005649" cy="53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11760" y="1124744"/>
            <a:ext cx="3528665" cy="4929981"/>
            <a:chOff x="1946" y="1026"/>
            <a:chExt cx="1796" cy="2788"/>
          </a:xfrm>
        </p:grpSpPr>
        <p:sp>
          <p:nvSpPr>
            <p:cNvPr id="24064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46" y="1026"/>
              <a:ext cx="1796" cy="2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Verdana"/>
                </a:rPr>
                <a:t>О</a:t>
              </a:r>
            </a:p>
          </p:txBody>
        </p:sp>
        <p:sp>
          <p:nvSpPr>
            <p:cNvPr id="2406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75" y="1906"/>
              <a:ext cx="913" cy="1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8488C4"/>
                      </a:gs>
                      <a:gs pos="53000">
                        <a:srgbClr val="D4DEFF"/>
                      </a:gs>
                      <a:gs pos="83000">
                        <a:srgbClr val="D4DEFF"/>
                      </a:gs>
                      <a:gs pos="100000">
                        <a:srgbClr val="96AB94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да</a:t>
              </a:r>
              <a:endPara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ВОДА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1700808"/>
            <a:ext cx="4038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водица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водопад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водолаз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водичка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подводный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водяной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наводнение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1530350"/>
            <a:ext cx="4038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завод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водитель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водовоз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водохлёб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подводник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водоём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водопой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водомерка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87824" y="5589240"/>
            <a:ext cx="43204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НАВОДНЕНИЕ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37099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dirty="0" smtClean="0"/>
              <a:t>Затопление суши</a:t>
            </a:r>
          </a:p>
          <a:p>
            <a:pPr eaLnBrk="1" hangingPunct="1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водой, выступившей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 берегов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vseneprostotak.ru/wp-content/uploads/2010/06/f07_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680520" cy="468052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49188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260648"/>
            <a:ext cx="8784976" cy="626469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Водой не разольёшь.</a:t>
            </a:r>
          </a:p>
          <a:p>
            <a:pPr>
              <a:buNone/>
            </a:pPr>
            <a:r>
              <a:rPr lang="ru-RU" sz="3600" dirty="0" smtClean="0"/>
              <a:t>Очень дружны, находятся в тесной  дружбе.</a:t>
            </a:r>
          </a:p>
          <a:p>
            <a:r>
              <a:rPr lang="ru-RU" sz="4000" b="1" dirty="0" smtClean="0"/>
              <a:t>Седьмая вода на киселе.</a:t>
            </a:r>
          </a:p>
          <a:p>
            <a:pPr>
              <a:buNone/>
            </a:pPr>
            <a:r>
              <a:rPr lang="ru-RU" sz="3600" dirty="0" smtClean="0"/>
              <a:t>Очень дальние родственники.</a:t>
            </a:r>
          </a:p>
          <a:p>
            <a:r>
              <a:rPr lang="ru-RU" sz="4000" b="1" dirty="0" smtClean="0"/>
              <a:t>Набрал воды в рот.</a:t>
            </a:r>
          </a:p>
          <a:p>
            <a:pPr>
              <a:buNone/>
            </a:pPr>
            <a:r>
              <a:rPr lang="ru-RU" sz="3600" dirty="0" smtClean="0"/>
              <a:t>Молчит.</a:t>
            </a:r>
          </a:p>
          <a:p>
            <a:r>
              <a:rPr lang="ru-RU" sz="4000" b="1" dirty="0" smtClean="0"/>
              <a:t>Носит воду решетом.</a:t>
            </a:r>
          </a:p>
          <a:p>
            <a:pPr>
              <a:buNone/>
            </a:pPr>
            <a:r>
              <a:rPr lang="ru-RU" sz="3600" dirty="0" smtClean="0"/>
              <a:t>Занимается бесполезным делом.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8642350" cy="6337300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ru-RU" sz="3600" dirty="0" smtClean="0"/>
              <a:t>Вес  ной произошло  </a:t>
            </a:r>
            <a:r>
              <a:rPr lang="ru-RU" sz="3600" dirty="0" err="1" smtClean="0"/>
              <a:t>сильноенаводнение</a:t>
            </a:r>
            <a:r>
              <a:rPr lang="ru-RU" sz="3600" dirty="0" smtClean="0"/>
              <a:t>.</a:t>
            </a:r>
          </a:p>
          <a:p>
            <a:pPr marL="742950" indent="-742950">
              <a:buNone/>
            </a:pPr>
            <a:r>
              <a:rPr lang="ru-RU" sz="3600" dirty="0" smtClean="0"/>
              <a:t>По  на  звери  шли  узкой  водопой  тропке. </a:t>
            </a:r>
          </a:p>
          <a:p>
            <a:pPr marL="742950" indent="-742950" eaLnBrk="1" hangingPunct="1">
              <a:buNone/>
            </a:pPr>
            <a:r>
              <a:rPr lang="ru-RU" sz="3600" dirty="0" err="1" smtClean="0"/>
              <a:t>В...лодя</a:t>
            </a:r>
            <a:r>
              <a:rPr lang="ru-RU" sz="3600" dirty="0" smtClean="0"/>
              <a:t>  </a:t>
            </a:r>
            <a:r>
              <a:rPr lang="ru-RU" sz="3600" dirty="0" err="1" smtClean="0"/>
              <a:t>б...сыми</a:t>
            </a:r>
            <a:r>
              <a:rPr lang="ru-RU" sz="3600" dirty="0" smtClean="0"/>
              <a:t>  </a:t>
            </a:r>
            <a:r>
              <a:rPr lang="ru-RU" sz="3600" dirty="0" err="1" smtClean="0"/>
              <a:t>н...гами</a:t>
            </a:r>
            <a:r>
              <a:rPr lang="ru-RU" sz="3600" dirty="0" smtClean="0"/>
              <a:t>  </a:t>
            </a:r>
            <a:r>
              <a:rPr lang="ru-RU" sz="3600" dirty="0" err="1" smtClean="0"/>
              <a:t>зац...пился</a:t>
            </a:r>
            <a:r>
              <a:rPr lang="ru-RU" sz="3600" dirty="0" smtClean="0"/>
              <a:t>  за</a:t>
            </a:r>
          </a:p>
          <a:p>
            <a:pPr marL="742950" indent="-742950" eaLnBrk="1" hangingPunct="1">
              <a:buNone/>
            </a:pPr>
            <a:r>
              <a:rPr lang="ru-RU" sz="3600" dirty="0" err="1" smtClean="0"/>
              <a:t>вод...росли</a:t>
            </a:r>
            <a:r>
              <a:rPr lang="ru-RU" sz="3600" dirty="0" smtClean="0"/>
              <a:t>. </a:t>
            </a:r>
          </a:p>
          <a:p>
            <a:pPr marL="742950" indent="-742950">
              <a:buNone/>
            </a:pPr>
            <a:r>
              <a:rPr lang="ru-RU" sz="3600" dirty="0" smtClean="0"/>
              <a:t>Ты умыла личико водичкой?</a:t>
            </a:r>
          </a:p>
          <a:p>
            <a:pPr marL="742950" indent="-742950" eaLnBrk="1" hangingPunct="1">
              <a:buNone/>
            </a:pPr>
            <a:r>
              <a:rPr lang="ru-RU" sz="3600" dirty="0" smtClean="0"/>
              <a:t>Вокруг была безводная пустыня.                 </a:t>
            </a:r>
          </a:p>
          <a:p>
            <a:pPr marL="742950" indent="-742950" eaLnBrk="1" hangingPunct="1">
              <a:buNone/>
            </a:pPr>
            <a:r>
              <a:rPr lang="ru-RU" sz="3600" dirty="0" smtClean="0"/>
              <a:t>Весной журчат по полям и дорогам ручьи</a:t>
            </a:r>
          </a:p>
          <a:p>
            <a:pPr marL="742950" indent="-742950" eaLnBrk="1" hangingPunct="1">
              <a:buNone/>
            </a:pPr>
            <a:r>
              <a:rPr lang="ru-RU" sz="3600" dirty="0" smtClean="0"/>
              <a:t>талой воды.</a:t>
            </a:r>
          </a:p>
          <a:p>
            <a:pPr marL="742950" indent="-742950">
              <a:buNone/>
            </a:pPr>
            <a:r>
              <a:rPr lang="ru-RU" sz="3600" dirty="0" smtClean="0"/>
              <a:t>Водную гладь озера скоро украсят золотые</a:t>
            </a:r>
          </a:p>
          <a:p>
            <a:pPr marL="742950" indent="-742950">
              <a:buNone/>
            </a:pPr>
            <a:r>
              <a:rPr lang="ru-RU" sz="3600" dirty="0" smtClean="0"/>
              <a:t>кувшинки.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endParaRPr lang="ru-RU" sz="36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16424" cy="3954844"/>
          </a:xfrm>
          <a:prstGeom prst="rect">
            <a:avLst/>
          </a:prstGeom>
          <a:noFill/>
        </p:spPr>
      </p:pic>
      <p:pic>
        <p:nvPicPr>
          <p:cNvPr id="3076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449712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522920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4 = </a:t>
            </a:r>
            <a:r>
              <a:rPr lang="ru-RU" sz="4400" b="1" dirty="0" err="1" smtClean="0"/>
              <a:t>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волнение</a:t>
            </a:r>
          </a:p>
          <a:p>
            <a:r>
              <a:rPr lang="ru-RU" sz="3600" b="1" dirty="0" smtClean="0"/>
              <a:t>волнушка</a:t>
            </a:r>
          </a:p>
          <a:p>
            <a:r>
              <a:rPr lang="ru-RU" sz="3600" b="1" dirty="0" smtClean="0"/>
              <a:t>волнующий</a:t>
            </a:r>
          </a:p>
          <a:p>
            <a:r>
              <a:rPr lang="ru-RU" sz="3600" b="1" dirty="0" smtClean="0"/>
              <a:t>волнительный</a:t>
            </a:r>
          </a:p>
          <a:p>
            <a:r>
              <a:rPr lang="ru-RU" sz="3600" b="1" dirty="0" smtClean="0"/>
              <a:t>волнистый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берег лениво выплёскивалась волна.</a:t>
            </a:r>
          </a:p>
          <a:p>
            <a:endParaRPr lang="ru-RU" sz="3600" dirty="0" smtClean="0"/>
          </a:p>
          <a:p>
            <a:r>
              <a:rPr lang="ru-RU" sz="3600" dirty="0" smtClean="0"/>
              <a:t>В корзине были волнушки, подосиновики, подберёзовики и лисички.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ПОВАР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038600" cy="5215880"/>
          </a:xfrm>
        </p:spPr>
        <p:txBody>
          <a:bodyPr/>
          <a:lstStyle/>
          <a:p>
            <a:r>
              <a:rPr lang="ru-RU" sz="4000" b="1" dirty="0" smtClean="0"/>
              <a:t>сварить</a:t>
            </a:r>
          </a:p>
          <a:p>
            <a:r>
              <a:rPr lang="ru-RU" sz="4000" b="1" dirty="0" smtClean="0"/>
              <a:t>варёный</a:t>
            </a:r>
          </a:p>
          <a:p>
            <a:r>
              <a:rPr lang="ru-RU" sz="4000" b="1" dirty="0" smtClean="0"/>
              <a:t>самовар</a:t>
            </a:r>
          </a:p>
          <a:p>
            <a:r>
              <a:rPr lang="ru-RU" sz="4000" b="1" dirty="0" smtClean="0"/>
              <a:t>переварить</a:t>
            </a:r>
          </a:p>
          <a:p>
            <a:r>
              <a:rPr lang="ru-RU" sz="4000" b="1" dirty="0" smtClean="0"/>
              <a:t>кашевар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79512" y="908720"/>
            <a:ext cx="864096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специалист по приготовлению пищи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427984" y="1988840"/>
            <a:ext cx="4038600" cy="52158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повариха</a:t>
            </a:r>
          </a:p>
          <a:p>
            <a:r>
              <a:rPr lang="ru-RU" sz="4000" b="1" dirty="0" smtClean="0"/>
              <a:t>сваренный</a:t>
            </a:r>
          </a:p>
          <a:p>
            <a:r>
              <a:rPr lang="ru-RU" sz="4000" b="1" dirty="0" smtClean="0"/>
              <a:t>варево</a:t>
            </a:r>
          </a:p>
          <a:p>
            <a:r>
              <a:rPr lang="ru-RU" sz="4000" b="1" dirty="0" smtClean="0"/>
              <a:t>поварской</a:t>
            </a:r>
          </a:p>
          <a:p>
            <a:r>
              <a:rPr lang="ru-RU" sz="4000" b="1" dirty="0" smtClean="0"/>
              <a:t>варенье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7" name="Picture 2" descr="d:\Documents and Settings\НовиковаС.SC135\Мои документы\2016-2017\планирование на недели\ПЛАНИРОВАНИЕ НА ГОД\изографы\25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731202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sz="4900" b="1" dirty="0" smtClean="0">
                <a:solidFill>
                  <a:srgbClr val="FF3300"/>
                </a:solidFill>
              </a:rPr>
              <a:t>ВОРОБЕЙ – 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288" y="2924175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err="1" smtClean="0"/>
              <a:t>воробьишка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воробьиха</a:t>
            </a:r>
          </a:p>
          <a:p>
            <a:pPr eaLnBrk="1" hangingPunct="1"/>
            <a:r>
              <a:rPr lang="ru-RU" sz="3600" b="1" dirty="0" smtClean="0"/>
              <a:t>воробьёнок</a:t>
            </a:r>
          </a:p>
          <a:p>
            <a:pPr eaLnBrk="1" hangingPunct="1"/>
            <a:r>
              <a:rPr lang="ru-RU" sz="3600" b="1" dirty="0" smtClean="0"/>
              <a:t>воробьиная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2852936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воробьята</a:t>
            </a:r>
          </a:p>
          <a:p>
            <a:pPr eaLnBrk="1" hangingPunct="1"/>
            <a:r>
              <a:rPr lang="ru-RU" sz="3600" b="1" dirty="0" smtClean="0"/>
              <a:t>воробышек</a:t>
            </a:r>
          </a:p>
          <a:p>
            <a:pPr eaLnBrk="1" hangingPunct="1"/>
            <a:r>
              <a:rPr lang="ru-RU" sz="3600" b="1" dirty="0" smtClean="0"/>
              <a:t>воробьятник</a:t>
            </a:r>
          </a:p>
          <a:p>
            <a:pPr eaLnBrk="1" hangingPunct="1"/>
            <a:r>
              <a:rPr lang="ru-RU" sz="3600" b="1" dirty="0" err="1" smtClean="0"/>
              <a:t>воробейчик</a:t>
            </a:r>
            <a:endParaRPr lang="ru-RU" sz="36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124744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небольшая птичка с коричневато-серым оперением, живущая обычно около жилища человека.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4293096"/>
            <a:ext cx="648072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ВОРОБЬЯТНИК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Домик для птиц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Малый ястреб</a:t>
            </a:r>
          </a:p>
          <a:p>
            <a:pPr eaLnBrk="1" hangingPunct="1"/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(перепелятник)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forumimage.ru/uploads/20150813/143944355635814738.jpg"/>
          <p:cNvPicPr>
            <a:picLocks noChangeAspect="1" noChangeArrowheads="1"/>
          </p:cNvPicPr>
          <p:nvPr/>
        </p:nvPicPr>
        <p:blipFill>
          <a:blip r:embed="rId2" cstate="print"/>
          <a:srcRect l="41579" t="11760" r="19676"/>
          <a:stretch>
            <a:fillRect/>
          </a:stretch>
        </p:blipFill>
        <p:spPr bwMode="auto">
          <a:xfrm>
            <a:off x="5220072" y="3717032"/>
            <a:ext cx="2808312" cy="295195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m.belta.by/images/storage/news/000023_671680_big.jpg"/>
          <p:cNvPicPr>
            <a:picLocks noChangeAspect="1" noChangeArrowheads="1"/>
          </p:cNvPicPr>
          <p:nvPr/>
        </p:nvPicPr>
        <p:blipFill>
          <a:blip r:embed="rId3" cstate="print"/>
          <a:srcRect l="14109" r="16524"/>
          <a:stretch>
            <a:fillRect/>
          </a:stretch>
        </p:blipFill>
        <p:spPr bwMode="auto">
          <a:xfrm>
            <a:off x="4644008" y="1196752"/>
            <a:ext cx="3672408" cy="2543014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283968" y="6309320"/>
            <a:ext cx="64807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8686800" cy="65976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Сидит, нахохлившись, как воробей. </a:t>
            </a:r>
          </a:p>
          <a:p>
            <a:pPr eaLnBrk="1" hangingPunct="1"/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Стреляный  воробей.</a:t>
            </a:r>
          </a:p>
          <a:p>
            <a:pPr eaLnBrk="1" hangingPunct="1"/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Из пушки по воробьям палить (стрелять)</a:t>
            </a:r>
          </a:p>
          <a:p>
            <a:pPr eaLnBrk="1" hangingPunct="1">
              <a:buFont typeface="Arial" charset="0"/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затрачивать много сил, средств на дело, дающее </a:t>
            </a:r>
          </a:p>
          <a:p>
            <a:pPr eaLnBrk="1" hangingPunct="1">
              <a:buFont typeface="Arial" charset="0"/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ничтожные результаты.</a:t>
            </a:r>
          </a:p>
          <a:p>
            <a:pPr eaLnBrk="1" hangingPunct="1"/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Воробьиная ночь – </a:t>
            </a:r>
          </a:p>
          <a:p>
            <a:pPr eaLnBrk="1" hangingPunct="1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ночь с непрерывной  грозой или зарницами. 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5760640" cy="619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28414"/>
            <a:ext cx="2174350" cy="2680705"/>
          </a:xfrm>
          <a:prstGeom prst="rect">
            <a:avLst/>
          </a:prstGeom>
          <a:noFill/>
        </p:spPr>
      </p:pic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632549" cy="2448272"/>
          </a:xfrm>
          <a:prstGeom prst="rect">
            <a:avLst/>
          </a:prstGeom>
          <a:noFill/>
        </p:spPr>
      </p:pic>
      <p:pic>
        <p:nvPicPr>
          <p:cNvPr id="1030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2664296" cy="2664296"/>
          </a:xfrm>
          <a:prstGeom prst="rect">
            <a:avLst/>
          </a:prstGeom>
          <a:noFill/>
        </p:spPr>
      </p:pic>
      <p:pic>
        <p:nvPicPr>
          <p:cNvPr id="1032" name="Picture 8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576064" cy="2592288"/>
          </a:xfrm>
          <a:prstGeom prst="rect">
            <a:avLst/>
          </a:prstGeom>
          <a:noFill/>
        </p:spPr>
      </p:pic>
      <p:pic>
        <p:nvPicPr>
          <p:cNvPr id="9" name="Picture 8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280964" y="475420"/>
            <a:ext cx="576064" cy="230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694222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ВОРОНА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воронёнок</a:t>
            </a:r>
          </a:p>
          <a:p>
            <a:pPr eaLnBrk="1" hangingPunct="1"/>
            <a:r>
              <a:rPr lang="ru-RU" sz="3600" b="1" dirty="0" smtClean="0"/>
              <a:t>воронята</a:t>
            </a:r>
          </a:p>
          <a:p>
            <a:r>
              <a:rPr lang="ru-RU" sz="3600" b="1" dirty="0" smtClean="0"/>
              <a:t>проворонить</a:t>
            </a:r>
          </a:p>
          <a:p>
            <a:r>
              <a:rPr lang="ru-RU" sz="3600" b="1" dirty="0" err="1" smtClean="0"/>
              <a:t>воронушка</a:t>
            </a:r>
            <a:endParaRPr lang="ru-RU" sz="3600" b="1" dirty="0" smtClean="0"/>
          </a:p>
          <a:p>
            <a:r>
              <a:rPr lang="ru-RU" sz="3600" b="1" dirty="0" smtClean="0"/>
              <a:t>воронка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вороний</a:t>
            </a:r>
          </a:p>
          <a:p>
            <a:pPr eaLnBrk="1" hangingPunct="1"/>
            <a:r>
              <a:rPr lang="ru-RU" sz="3600" b="1" dirty="0" smtClean="0"/>
              <a:t>воронкообразный</a:t>
            </a:r>
          </a:p>
          <a:p>
            <a:pPr eaLnBrk="1" hangingPunct="1"/>
            <a:r>
              <a:rPr lang="ru-RU" sz="3600" b="1" dirty="0" smtClean="0"/>
              <a:t>вороньё</a:t>
            </a:r>
          </a:p>
          <a:p>
            <a:pPr eaLnBrk="1" hangingPunct="1"/>
            <a:r>
              <a:rPr lang="ru-RU" sz="3600" b="1" dirty="0" err="1" smtClean="0"/>
              <a:t>воронёночек</a:t>
            </a:r>
            <a:endParaRPr lang="ru-RU" sz="36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2420888"/>
            <a:ext cx="504056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готовить</a:t>
            </a:r>
          </a:p>
          <a:p>
            <a:r>
              <a:rPr lang="ru-RU" sz="4000" dirty="0" smtClean="0"/>
              <a:t>стряпать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ВОРОНКООБРАЗНЫЙ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>
            <a:off x="8172400" y="6093296"/>
            <a:ext cx="648072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aster-dom.ia-pegas.ru/upload/iblock/585/voronka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1296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/>
              <a:t>Каркает как ворона.</a:t>
            </a:r>
          </a:p>
          <a:p>
            <a:pPr>
              <a:buNone/>
            </a:pPr>
            <a:r>
              <a:rPr lang="ru-RU" sz="4600" dirty="0" smtClean="0"/>
              <a:t>Накликать беду, что-нибудь плохое. </a:t>
            </a:r>
            <a:endParaRPr lang="ru-RU" sz="4600" b="1" dirty="0" smtClean="0"/>
          </a:p>
          <a:p>
            <a:r>
              <a:rPr lang="ru-RU" sz="4600" b="1" dirty="0" smtClean="0"/>
              <a:t>Считать ворон.</a:t>
            </a:r>
            <a:r>
              <a:rPr lang="ru-RU" sz="4600" dirty="0" smtClean="0"/>
              <a:t> </a:t>
            </a:r>
          </a:p>
          <a:p>
            <a:pPr>
              <a:buNone/>
            </a:pPr>
            <a:r>
              <a:rPr lang="ru-RU" sz="4600" dirty="0" smtClean="0"/>
              <a:t>Смотреть по сторонам; быть рассеянным, </a:t>
            </a:r>
          </a:p>
          <a:p>
            <a:pPr>
              <a:buNone/>
            </a:pPr>
            <a:r>
              <a:rPr lang="ru-RU" sz="4600" dirty="0" smtClean="0"/>
              <a:t>невнимательным. </a:t>
            </a:r>
          </a:p>
          <a:p>
            <a:r>
              <a:rPr lang="ru-RU" sz="4600" b="1" dirty="0" smtClean="0"/>
              <a:t>Белая ворона.</a:t>
            </a:r>
            <a:r>
              <a:rPr lang="ru-RU" sz="4600" dirty="0" smtClean="0"/>
              <a:t> </a:t>
            </a:r>
          </a:p>
          <a:p>
            <a:pPr>
              <a:buNone/>
            </a:pPr>
            <a:r>
              <a:rPr lang="ru-RU" sz="4600" dirty="0" smtClean="0"/>
              <a:t>О человеке, резко выделяющемся среди</a:t>
            </a:r>
          </a:p>
          <a:p>
            <a:pPr>
              <a:buNone/>
            </a:pPr>
            <a:r>
              <a:rPr lang="ru-RU" sz="4600" dirty="0" smtClean="0"/>
              <a:t>других, непохожем на окружающих.</a:t>
            </a:r>
            <a:endParaRPr lang="ru-RU" sz="4600" b="1" dirty="0" smtClean="0"/>
          </a:p>
          <a:p>
            <a:r>
              <a:rPr lang="ru-RU" sz="4600" b="1" dirty="0" smtClean="0"/>
              <a:t>В своем гнезде и ворона коршуну глаза</a:t>
            </a:r>
          </a:p>
          <a:p>
            <a:pPr>
              <a:buNone/>
            </a:pPr>
            <a:r>
              <a:rPr lang="ru-RU" sz="4600" b="1" dirty="0" smtClean="0"/>
              <a:t> выклюет. </a:t>
            </a:r>
          </a:p>
          <a:p>
            <a:r>
              <a:rPr lang="ru-RU" sz="4600" b="1" dirty="0" smtClean="0"/>
              <a:t>На чужой  сторонушке</a:t>
            </a:r>
            <a:r>
              <a:rPr lang="ru-RU" sz="4600" dirty="0" smtClean="0"/>
              <a:t> </a:t>
            </a:r>
            <a:r>
              <a:rPr lang="ru-RU" sz="4600" b="1" dirty="0" smtClean="0"/>
              <a:t>рад</a:t>
            </a:r>
            <a:r>
              <a:rPr lang="ru-RU" sz="4600" dirty="0" smtClean="0"/>
              <a:t> </a:t>
            </a:r>
            <a:r>
              <a:rPr lang="ru-RU" sz="4600" b="1" dirty="0" smtClean="0"/>
              <a:t>своей</a:t>
            </a:r>
          </a:p>
          <a:p>
            <a:pPr>
              <a:buNone/>
            </a:pPr>
            <a:r>
              <a:rPr lang="ru-RU" sz="4600" b="1" dirty="0" err="1" smtClean="0"/>
              <a:t>воронушке</a:t>
            </a:r>
            <a:r>
              <a:rPr lang="ru-RU" sz="4600" dirty="0" smtClean="0"/>
              <a:t>.</a:t>
            </a:r>
          </a:p>
          <a:p>
            <a:pPr>
              <a:buNone/>
            </a:pPr>
            <a:r>
              <a:rPr lang="ru-RU" sz="3600" b="1" dirty="0" smtClean="0"/>
              <a:t>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«Родственные слова» (презентация)</a:t>
            </a:r>
          </a:p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 smtClean="0">
                <a:hlinkClick r:id="rId2"/>
              </a:rPr>
              <a:t>://yandex.ru/images/search?text=</a:t>
            </a:r>
            <a:r>
              <a:rPr lang="ru-RU" sz="1400" dirty="0" err="1" smtClean="0">
                <a:hlinkClick r:id="rId2"/>
              </a:rPr>
              <a:t>изографы&amp;</a:t>
            </a:r>
            <a:r>
              <a:rPr lang="en-US" sz="1400" dirty="0" err="1" smtClean="0">
                <a:hlinkClick r:id="rId2"/>
              </a:rPr>
              <a:t>img_url</a:t>
            </a:r>
            <a:r>
              <a:rPr lang="en-US" sz="1400" dirty="0" smtClean="0">
                <a:hlinkClick r:id="rId2"/>
              </a:rPr>
              <a:t>=https%3A%2F%2Fds03.infourok.ru%2Fuploads%2Fex%2F0569%2F00054910-26af385a%2Fimg27.jpg&amp;pos=1&amp;rpt=</a:t>
            </a:r>
            <a:r>
              <a:rPr lang="en-US" sz="1400" dirty="0" err="1" smtClean="0">
                <a:hlinkClick r:id="rId2"/>
              </a:rPr>
              <a:t>simage&amp;lr</a:t>
            </a:r>
            <a:r>
              <a:rPr lang="en-US" sz="1400" dirty="0" smtClean="0">
                <a:hlinkClick r:id="rId2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изографы&amp;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=https%3A%2F%2Fds03.infourok.ru%2Fuploads%2Fex%2F0569%2F00054910-26af385a%2Fimg27.jpg&amp;pos=1&amp;rpt=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/>
          </a:p>
          <a:p>
            <a:r>
              <a:rPr lang="en-US" sz="1400" dirty="0" smtClean="0"/>
              <a:t>https://yandex.ru/images/search?img_url=http%3A%2F%2Ftdelektrod86.ru%2Fimage%2Fcache%2Fimport_files%2F27%2F2728a146-65d9-11e5-9c14-d850e6b6f73b_4bc8740c-9b23-11e5-a614-14dae96735f4-500x500.jpeg&amp;text=</a:t>
            </a:r>
            <a:r>
              <a:rPr lang="ru-RU" sz="1400" dirty="0" smtClean="0"/>
              <a:t>картинку%20воронка&amp;</a:t>
            </a:r>
            <a:r>
              <a:rPr lang="en-US" sz="1400" dirty="0" err="1" smtClean="0"/>
              <a:t>noreask</a:t>
            </a:r>
            <a:r>
              <a:rPr lang="en-US" sz="1400" dirty="0" smtClean="0"/>
              <a:t>=1&amp;pos=9&amp;lr=11218&amp;rpt=</a:t>
            </a:r>
            <a:r>
              <a:rPr lang="en-US" sz="1400" smtClean="0"/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https://yandex.ru/images/search?text=</a:t>
            </a:r>
            <a:r>
              <a:rPr lang="ru-RU" sz="1400" dirty="0" smtClean="0">
                <a:hlinkClick r:id="rId4"/>
              </a:rPr>
              <a:t>картинку%20ворона&amp;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=https%3A%2F%2Fakiyk.files.wordpress.com%2F2011%2F10%2Fd0b0d0bbd0b0-d29bd0b0d180d0b3d0b0.jpg&amp;pos=1&amp;rpt=</a:t>
            </a:r>
            <a:r>
              <a:rPr lang="en-US" sz="1400" dirty="0" err="1" smtClean="0">
                <a:hlinkClick r:id="rId4"/>
              </a:rPr>
              <a:t>simage&amp;lr</a:t>
            </a:r>
            <a:r>
              <a:rPr lang="en-US" sz="1400" dirty="0" smtClean="0">
                <a:hlinkClick r:id="rId4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https://yandex.ru/images/search?p=2&amp;text=</a:t>
            </a:r>
            <a:r>
              <a:rPr lang="ru-RU" sz="1400" dirty="0" smtClean="0">
                <a:hlinkClick r:id="rId5"/>
              </a:rPr>
              <a:t>картинку%20воробьятник&amp;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=http%3A%2F%2Fforumimage.ru%2Fuploads%2F20150813%2F143944355635814738.jpg&amp;pos=87&amp;rpt=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smtClean="0">
                <a:hlinkClick r:id="rId6"/>
              </a:rPr>
              <a:t>картинку%20воробьятник%20домик%20для%20птиц&amp;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=http%3A%2F%2Fdrevo.jofo.me%2Fdata%2Fuserfiles%2F11248%2Fimages%2F800915-0_6c45e_246bf480_xl.jpeg&amp;pos=18&amp;rpt=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https://yandex.ru/images/search?text=</a:t>
            </a:r>
            <a:r>
              <a:rPr lang="ru-RU" sz="1400" dirty="0" smtClean="0">
                <a:hlinkClick r:id="rId7"/>
              </a:rPr>
              <a:t>картинку%20наводнение&amp;</a:t>
            </a:r>
            <a:r>
              <a:rPr lang="en-US" sz="1400" dirty="0" err="1" smtClean="0">
                <a:hlinkClick r:id="rId7"/>
              </a:rPr>
              <a:t>img_url</a:t>
            </a:r>
            <a:r>
              <a:rPr lang="en-US" sz="1400" dirty="0" smtClean="0">
                <a:hlinkClick r:id="rId7"/>
              </a:rPr>
              <a:t>=http%3A%2F%2Fwww.dofiga.net%2Fimages%2Fnews%2F0009381%2F120895.jpg&amp;pos=3&amp;rpt=</a:t>
            </a:r>
            <a:r>
              <a:rPr lang="en-US" sz="1400" dirty="0" err="1" smtClean="0">
                <a:hlinkClick r:id="rId7"/>
              </a:rPr>
              <a:t>simage&amp;lr</a:t>
            </a:r>
            <a:r>
              <a:rPr lang="en-US" sz="1400" dirty="0" smtClean="0">
                <a:hlinkClick r:id="rId7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https://yandex.ru/images/search?text=</a:t>
            </a:r>
            <a:r>
              <a:rPr lang="ru-RU" sz="1400" dirty="0" smtClean="0">
                <a:hlinkClick r:id="rId8"/>
              </a:rPr>
              <a:t>картинку%20веснянка%20насекомое&amp;</a:t>
            </a:r>
            <a:r>
              <a:rPr lang="en-US" sz="1400" dirty="0" err="1" smtClean="0">
                <a:hlinkClick r:id="rId8"/>
              </a:rPr>
              <a:t>img_url</a:t>
            </a:r>
            <a:r>
              <a:rPr lang="en-US" sz="1400" dirty="0" smtClean="0">
                <a:hlinkClick r:id="rId8"/>
              </a:rPr>
              <a:t>=http%3A%2F%2Fzoozel.ru%2Fgallery%2Fimages%2F1937500_nazemnye-nasekomye.jpg&amp;pos=1&amp;rpt=</a:t>
            </a:r>
            <a:r>
              <a:rPr lang="en-US" sz="1400" dirty="0" err="1" smtClean="0">
                <a:hlinkClick r:id="rId8"/>
              </a:rPr>
              <a:t>simage&amp;lr</a:t>
            </a:r>
            <a:r>
              <a:rPr lang="en-US" sz="1400" dirty="0" smtClean="0">
                <a:hlinkClick r:id="rId8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https://yandex.ru/images/search?text=</a:t>
            </a:r>
            <a:r>
              <a:rPr lang="ru-RU" sz="1400" dirty="0" smtClean="0">
                <a:hlinkClick r:id="rId9"/>
              </a:rPr>
              <a:t>картинку%20весны%20для%20детей%20девушку&amp;</a:t>
            </a:r>
            <a:r>
              <a:rPr lang="en-US" sz="1400" dirty="0" err="1" smtClean="0">
                <a:hlinkClick r:id="rId9"/>
              </a:rPr>
              <a:t>img_url</a:t>
            </a:r>
            <a:r>
              <a:rPr lang="en-US" sz="1400" dirty="0" smtClean="0">
                <a:hlinkClick r:id="rId9"/>
              </a:rPr>
              <a:t>=https%3A%2F%2Fs.poembook.ru%2Ftheme%2F57%2F66%2F4d%2Fa37f0140ef8c5394f2da2ddb522522ae97fbf44f.jpeg&amp;pos=7&amp;rpt=</a:t>
            </a:r>
            <a:r>
              <a:rPr lang="en-US" sz="1400" dirty="0" err="1" smtClean="0">
                <a:hlinkClick r:id="rId9"/>
              </a:rPr>
              <a:t>simage&amp;lr</a:t>
            </a:r>
            <a:r>
              <a:rPr lang="en-US" sz="1400" dirty="0" smtClean="0">
                <a:hlinkClick r:id="rId9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https://yandex.ru/images/search?p=3&amp;text=</a:t>
            </a:r>
            <a:r>
              <a:rPr lang="ru-RU" sz="1400" dirty="0" smtClean="0">
                <a:hlinkClick r:id="rId10"/>
              </a:rPr>
              <a:t>картинку%20повара%20фото&amp;</a:t>
            </a:r>
            <a:r>
              <a:rPr lang="en-US" sz="1400" dirty="0" err="1" smtClean="0">
                <a:hlinkClick r:id="rId10"/>
              </a:rPr>
              <a:t>img_url</a:t>
            </a:r>
            <a:r>
              <a:rPr lang="en-US" sz="1400" dirty="0" smtClean="0">
                <a:hlinkClick r:id="rId10"/>
              </a:rPr>
              <a:t>=http%3A%2F%2Fwww.visualphotos.com%2Fphoto%2F2x15197775%2Fyoung-male-chef-cutting-carrots.jpg&amp;pos=117&amp;rpt=</a:t>
            </a:r>
            <a:r>
              <a:rPr lang="en-US" sz="1400" dirty="0" err="1" smtClean="0">
                <a:hlinkClick r:id="rId10"/>
              </a:rPr>
              <a:t>simage&amp;lr</a:t>
            </a:r>
            <a:r>
              <a:rPr lang="en-US" sz="1400" dirty="0" smtClean="0">
                <a:hlinkClick r:id="rId10"/>
              </a:rPr>
              <a:t>=11218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435280" cy="638132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4000" dirty="0" smtClean="0"/>
              <a:t>Не та хозяйка, которая говорит, </a:t>
            </a:r>
          </a:p>
          <a:p>
            <a:pPr>
              <a:buNone/>
            </a:pPr>
            <a:r>
              <a:rPr lang="ru-RU" sz="4000" dirty="0" smtClean="0"/>
              <a:t>а та, которая щи варит.</a:t>
            </a:r>
          </a:p>
          <a:p>
            <a:r>
              <a:rPr lang="ru-RU" sz="4000" dirty="0" smtClean="0"/>
              <a:t>Хороший повар и в бою кашу сварит.</a:t>
            </a:r>
          </a:p>
          <a:p>
            <a:r>
              <a:rPr lang="ru-RU" sz="4000" dirty="0" smtClean="0"/>
              <a:t>Плохой повар любое кушанье испортит.</a:t>
            </a:r>
          </a:p>
          <a:p>
            <a:r>
              <a:rPr lang="ru-RU" sz="4000" dirty="0" smtClean="0"/>
              <a:t>Голова не варит.</a:t>
            </a:r>
          </a:p>
          <a:p>
            <a:r>
              <a:rPr lang="ru-RU" sz="4000" dirty="0" smtClean="0"/>
              <a:t>Заварил кашу – вот и расхлёбывай.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19256" cy="5763344"/>
          </a:xfrm>
        </p:spPr>
        <p:txBody>
          <a:bodyPr/>
          <a:lstStyle/>
          <a:p>
            <a:r>
              <a:rPr lang="ru-RU" dirty="0" smtClean="0"/>
              <a:t>Мама сварила щи, испекла пирог и пожарила котлеты.</a:t>
            </a:r>
          </a:p>
          <a:p>
            <a:endParaRPr lang="ru-RU" dirty="0" smtClean="0"/>
          </a:p>
          <a:p>
            <a:r>
              <a:rPr lang="ru-RU" dirty="0" smtClean="0"/>
              <a:t>Бабушка подоила корову и сварила вкусную молочную кашу.</a:t>
            </a:r>
          </a:p>
          <a:p>
            <a:endParaRPr lang="ru-RU" dirty="0" smtClean="0"/>
          </a:p>
          <a:p>
            <a:r>
              <a:rPr lang="ru-RU" dirty="0" smtClean="0"/>
              <a:t>Бабуля варит варенье из ягод смородины, клубники и малины.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th15.st.depositphotos.com/1003098/2216/i/950/depositphotos_22164795-Young-male-chef-cutting-carr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3952156" cy="546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147248" cy="56913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000" b="1" dirty="0" smtClean="0"/>
              <a:t>ВЕСЫ – Ы + МЕЛ - М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516</Words>
  <Application>Microsoft Office PowerPoint</Application>
  <PresentationFormat>Экран (4:3)</PresentationFormat>
  <Paragraphs>232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«в») </vt:lpstr>
      <vt:lpstr>Слайд 2</vt:lpstr>
      <vt:lpstr>ПОВАР </vt:lpstr>
      <vt:lpstr>ВАРИТЬ</vt:lpstr>
      <vt:lpstr>Слайд 5</vt:lpstr>
      <vt:lpstr>Слайд 6</vt:lpstr>
      <vt:lpstr>ПОВАР </vt:lpstr>
      <vt:lpstr>Слайд 8</vt:lpstr>
      <vt:lpstr>Слайд 9</vt:lpstr>
      <vt:lpstr>ВЕСЕЛ</vt:lpstr>
      <vt:lpstr>ВЕСЁЛЫЙ</vt:lpstr>
      <vt:lpstr>Слайд 12</vt:lpstr>
      <vt:lpstr>Слайд 13</vt:lpstr>
      <vt:lpstr>Слайд 14</vt:lpstr>
      <vt:lpstr>Слайд 15</vt:lpstr>
      <vt:lpstr>ВЕСНА</vt:lpstr>
      <vt:lpstr>Слайд 17</vt:lpstr>
      <vt:lpstr>ВЕСНЯНКА</vt:lpstr>
      <vt:lpstr>Слайд 19</vt:lpstr>
      <vt:lpstr>Слайд 20</vt:lpstr>
      <vt:lpstr>Слайд 21</vt:lpstr>
      <vt:lpstr>ВОДА</vt:lpstr>
      <vt:lpstr>НАВОДНЕНИЕ</vt:lpstr>
      <vt:lpstr>Слайд 24</vt:lpstr>
      <vt:lpstr>Слайд 25</vt:lpstr>
      <vt:lpstr>Слайд 26</vt:lpstr>
      <vt:lpstr>Слайд 27</vt:lpstr>
      <vt:lpstr>ВОЛНА</vt:lpstr>
      <vt:lpstr>Слайд 29</vt:lpstr>
      <vt:lpstr>Слайд 30</vt:lpstr>
      <vt:lpstr>Слайд 31</vt:lpstr>
      <vt:lpstr> ВОРОБЕЙ –  </vt:lpstr>
      <vt:lpstr>ВОРОБЬЯТНИК</vt:lpstr>
      <vt:lpstr>Слайд 34</vt:lpstr>
      <vt:lpstr>Слайд 35</vt:lpstr>
      <vt:lpstr>Слайд 36</vt:lpstr>
      <vt:lpstr>Слайд 37</vt:lpstr>
      <vt:lpstr>Слайд 38</vt:lpstr>
      <vt:lpstr>ВОРОНА</vt:lpstr>
      <vt:lpstr>ВОРОНКООБРАЗНЫЙ</vt:lpstr>
      <vt:lpstr>Слайд 41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cp:lastModifiedBy>НовиковаС Светлана Геннадьевна</cp:lastModifiedBy>
  <cp:revision>176</cp:revision>
  <dcterms:modified xsi:type="dcterms:W3CDTF">2018-10-19T10:24:28Z</dcterms:modified>
</cp:coreProperties>
</file>