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71" r:id="rId5"/>
    <p:sldId id="272" r:id="rId6"/>
    <p:sldId id="273" r:id="rId7"/>
    <p:sldId id="274" r:id="rId8"/>
    <p:sldId id="276" r:id="rId9"/>
    <p:sldId id="279" r:id="rId10"/>
    <p:sldId id="281" r:id="rId11"/>
    <p:sldId id="280" r:id="rId12"/>
    <p:sldId id="282" r:id="rId13"/>
    <p:sldId id="286" r:id="rId14"/>
    <p:sldId id="283" r:id="rId15"/>
    <p:sldId id="284" r:id="rId16"/>
    <p:sldId id="260" r:id="rId17"/>
    <p:sldId id="28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53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364E-DA6F-415A-B85F-01280771CA3C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5E78B1E-ABD8-4E1E-9448-313BF3474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364E-DA6F-415A-B85F-01280771CA3C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8B1E-ABD8-4E1E-9448-313BF3474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364E-DA6F-415A-B85F-01280771CA3C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8B1E-ABD8-4E1E-9448-313BF3474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364E-DA6F-415A-B85F-01280771CA3C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5E78B1E-ABD8-4E1E-9448-313BF3474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364E-DA6F-415A-B85F-01280771CA3C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8B1E-ABD8-4E1E-9448-313BF34743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364E-DA6F-415A-B85F-01280771CA3C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8B1E-ABD8-4E1E-9448-313BF3474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364E-DA6F-415A-B85F-01280771CA3C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5E78B1E-ABD8-4E1E-9448-313BF34743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364E-DA6F-415A-B85F-01280771CA3C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8B1E-ABD8-4E1E-9448-313BF3474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364E-DA6F-415A-B85F-01280771CA3C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8B1E-ABD8-4E1E-9448-313BF3474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364E-DA6F-415A-B85F-01280771CA3C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8B1E-ABD8-4E1E-9448-313BF3474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364E-DA6F-415A-B85F-01280771CA3C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8B1E-ABD8-4E1E-9448-313BF34743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37E364E-DA6F-415A-B85F-01280771CA3C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5E78B1E-ABD8-4E1E-9448-313BF34743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1641" y="188640"/>
            <a:ext cx="58326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Муниципальное казенное дошкольное образовательное учреждение </a:t>
            </a:r>
            <a:r>
              <a:rPr lang="ru-RU" sz="1400" b="1" dirty="0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«</a:t>
            </a:r>
            <a:r>
              <a:rPr lang="ru-RU" sz="14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Детский сад комбинированного вида № 3</a:t>
            </a:r>
            <a:r>
              <a:rPr lang="ru-RU" sz="1400" b="1" dirty="0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»</a:t>
            </a:r>
            <a:r>
              <a:rPr lang="ru-RU" sz="14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города Аши                                                                Челябинской области</a:t>
            </a:r>
            <a:endParaRPr lang="ru-RU" sz="1400" b="1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4" name="Picture 2" descr="C:\Users\ACER\Desktop\фермер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268760"/>
            <a:ext cx="5073442" cy="379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76963" y="4797152"/>
            <a:ext cx="453599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                   </a:t>
            </a:r>
          </a:p>
          <a:p>
            <a:endParaRPr lang="ru-RU" dirty="0"/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Выполнила: воспитатель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МКДОУ № 3 г. Аши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Пятыгина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Любовь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Викторовна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высшая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квалификационная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категория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36096" y="1628800"/>
            <a:ext cx="35998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такие фермеры?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6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3824830180_fb3dc5e32e_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90" y="233017"/>
            <a:ext cx="3574391" cy="320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CER\Desktop\istock-12896205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30" y="3717033"/>
            <a:ext cx="3696710" cy="267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CER\Desktop\uborka-svinarnik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303" y="1836584"/>
            <a:ext cx="4840339" cy="267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00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slavdelo.dn.ua/wp-content/uploads/2015/07/korovnik-1024x5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69"/>
          <a:stretch>
            <a:fillRect/>
          </a:stretch>
        </p:blipFill>
        <p:spPr bwMode="auto">
          <a:xfrm>
            <a:off x="1056470" y="116632"/>
            <a:ext cx="6840760" cy="314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www.respublic.net/wp-content/uploads/2016/oldsite/127529524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817" y="3386962"/>
            <a:ext cx="5009601" cy="3356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ACER\Desktop\d510bf33d8694754d8d99db06d47e547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58915"/>
            <a:ext cx="338437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61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CER\Desktop\man-with-cows-and-bucket-in-cowshed-on-dairy-farm-PKKHZG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370" y="3721365"/>
            <a:ext cx="4350952" cy="290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CER\Desktop\profsouz_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94" y="3725296"/>
            <a:ext cx="4342882" cy="289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CER\Desktop\s120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89"/>
          <a:stretch/>
        </p:blipFill>
        <p:spPr bwMode="auto">
          <a:xfrm>
            <a:off x="132294" y="99309"/>
            <a:ext cx="3935650" cy="322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Users\ACER\Desktop\53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289" y="122281"/>
            <a:ext cx="4811489" cy="320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34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CER\Desktop\97010051_l_irb7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73016"/>
            <a:ext cx="4931020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CER\Desktop\0c94a70c0c39001ee7f02438665cfffe0a1d4d59_9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56" y="150603"/>
            <a:ext cx="4809584" cy="320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CER\Desktop\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6" r="35851" b="4382"/>
          <a:stretch/>
        </p:blipFill>
        <p:spPr bwMode="auto">
          <a:xfrm>
            <a:off x="5220072" y="1726663"/>
            <a:ext cx="3567378" cy="321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26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40.media.tumblr.com/e90d7e074272f9335955845416421aa7/tumblr_nn8ks3cjSZ1u8hr2no1_12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62"/>
          <a:stretch>
            <a:fillRect/>
          </a:stretch>
        </p:blipFill>
        <p:spPr bwMode="auto">
          <a:xfrm>
            <a:off x="1632217" y="188640"/>
            <a:ext cx="6226575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http://hotelspb.ru/d/26909/d/_mandrogi_konyushn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152" y="3343492"/>
            <a:ext cx="4258571" cy="3294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:\Users\ACER\Desktop\content_3-____________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52174"/>
            <a:ext cx="4392488" cy="329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70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CER\Desktop\873e8e8336383cc28b82bb29e20173dd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80" y="260647"/>
            <a:ext cx="5247616" cy="350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CER\Desktop\48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054" y="3212976"/>
            <a:ext cx="5324730" cy="354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10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CER\Desktop\Po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080471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85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CER\Desktop\uborka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140" y="260648"/>
            <a:ext cx="388030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CER\Desktop\cIx9mLa_3GULNk5tEf1u8Yo72m_D-9P3wTveY8U93mXJf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816424" cy="286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CER\Desktop\jablok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1008"/>
            <a:ext cx="4249730" cy="290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CER\Desktop\17396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1008"/>
            <a:ext cx="4284045" cy="294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90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60318705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954" cy="683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34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zhisn_zhivotnuh_rosmen_004.970x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0"/>
            <a:ext cx="923925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42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CER\Desktop\1634386938_41-p-kuryatnik-na-malenkom-uchastke-foto-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57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3245b912644845e88be25b978eab03a9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26" y="188640"/>
            <a:ext cx="4448807" cy="321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CER\Desktop\shutterstock_10537272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64" y="3733747"/>
            <a:ext cx="4312839" cy="287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CER\Desktop\img1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8"/>
          <a:stretch/>
        </p:blipFill>
        <p:spPr bwMode="auto">
          <a:xfrm>
            <a:off x="4787395" y="188640"/>
            <a:ext cx="4291915" cy="321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CER\Desktop\fc72e49a31865d81d2b7677f90e60828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133" y="3699875"/>
            <a:ext cx="4394965" cy="294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20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CER\Desktop\1647858635_41-kartinkin-net-p-kartinki-fermi-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CER\Desktop\1647858635_41-kartinkin-net-p-kartinki-fermi-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0" y="-2009775"/>
            <a:ext cx="15240000" cy="1087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25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CER\Desktop\Horses_Cubs_Two_Run_5065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39"/>
            <a:ext cx="4176464" cy="313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http://xallyava.ru/images/Ferma/Koza/dcb99ef7907c2f0a1396060bebcaacd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8" t="8868" r="20313" b="7516"/>
          <a:stretch>
            <a:fillRect/>
          </a:stretch>
        </p:blipFill>
        <p:spPr bwMode="auto">
          <a:xfrm>
            <a:off x="4499992" y="3284984"/>
            <a:ext cx="4388059" cy="3294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43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-fotki.yandex.ru/get/42/mitrofanow.8/0_15af6_228ef721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t="6000" r="14499" b="7999"/>
          <a:stretch>
            <a:fillRect/>
          </a:stretch>
        </p:blipFill>
        <p:spPr bwMode="auto">
          <a:xfrm>
            <a:off x="107504" y="188640"/>
            <a:ext cx="4187957" cy="314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ACER\Desktop\cow-2396959_12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8640"/>
            <a:ext cx="4139951" cy="309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CER\Desktop\1646784622_40-kartinkin-net-p-kartinki-ovtsa-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137" y="3529954"/>
            <a:ext cx="4203063" cy="313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83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poradum.com/wp-content/uploads/2016/05/f69d250815c7761a093f969261f447f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75" r="2499" b="11874"/>
          <a:stretch>
            <a:fillRect/>
          </a:stretch>
        </p:blipFill>
        <p:spPr bwMode="auto">
          <a:xfrm>
            <a:off x="1763688" y="260648"/>
            <a:ext cx="5572125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ttp://krasrada.sumy.ua/uploads/posts/2012-01/1326536905_foto-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392852"/>
            <a:ext cx="4176655" cy="3132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vtorge.kz/uploads/max/2015/02/02/stroitelstvo-i-osnaschenie-svinarnikov-6eee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601" y="3392852"/>
            <a:ext cx="4434888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49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604</TotalTime>
  <Words>37</Words>
  <Application>Microsoft Office PowerPoint</Application>
  <PresentationFormat>Экран (4:3)</PresentationFormat>
  <Paragraphs>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МАТРЕШКА</dc:title>
  <dc:creator>Мама</dc:creator>
  <cp:lastModifiedBy>ACER</cp:lastModifiedBy>
  <cp:revision>58</cp:revision>
  <dcterms:created xsi:type="dcterms:W3CDTF">2013-11-03T06:17:00Z</dcterms:created>
  <dcterms:modified xsi:type="dcterms:W3CDTF">2023-10-19T08:49:45Z</dcterms:modified>
</cp:coreProperties>
</file>