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9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6641-EDCE-41AC-BDCA-B873B48A45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C6B900-705E-4022-BDC5-1369BA421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5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6641-EDCE-41AC-BDCA-B873B48A45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C6B900-705E-4022-BDC5-1369BA421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9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6641-EDCE-41AC-BDCA-B873B48A45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C6B900-705E-4022-BDC5-1369BA421EB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7732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6641-EDCE-41AC-BDCA-B873B48A45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C6B900-705E-4022-BDC5-1369BA421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76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6641-EDCE-41AC-BDCA-B873B48A45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C6B900-705E-4022-BDC5-1369BA421EB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5134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6641-EDCE-41AC-BDCA-B873B48A45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C6B900-705E-4022-BDC5-1369BA421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64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6641-EDCE-41AC-BDCA-B873B48A45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B900-705E-4022-BDC5-1369BA421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29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6641-EDCE-41AC-BDCA-B873B48A45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B900-705E-4022-BDC5-1369BA421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2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6641-EDCE-41AC-BDCA-B873B48A45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B900-705E-4022-BDC5-1369BA421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4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6641-EDCE-41AC-BDCA-B873B48A45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C6B900-705E-4022-BDC5-1369BA421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79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6641-EDCE-41AC-BDCA-B873B48A45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C6B900-705E-4022-BDC5-1369BA421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8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6641-EDCE-41AC-BDCA-B873B48A45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C6B900-705E-4022-BDC5-1369BA421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0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6641-EDCE-41AC-BDCA-B873B48A45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B900-705E-4022-BDC5-1369BA421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3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6641-EDCE-41AC-BDCA-B873B48A45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B900-705E-4022-BDC5-1369BA421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65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6641-EDCE-41AC-BDCA-B873B48A45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B900-705E-4022-BDC5-1369BA421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03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6641-EDCE-41AC-BDCA-B873B48A45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C6B900-705E-4022-BDC5-1369BA421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13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6641-EDCE-41AC-BDCA-B873B48A45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C6B900-705E-4022-BDC5-1369BA421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944" y="540328"/>
            <a:ext cx="8927667" cy="12607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 8 «Сказка»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 «Городской сквер»</a:t>
            </a:r>
            <a:b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воспитанники подготовительной группы МДОУ д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№8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Галяминская А.Л.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9305" y="1040691"/>
            <a:ext cx="6234548" cy="46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8938" y="1266178"/>
            <a:ext cx="6248400" cy="44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8726" y="1520972"/>
            <a:ext cx="6234546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0383" y="1586347"/>
            <a:ext cx="5278580" cy="46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5998363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проекта на городском фестивале 15.03.2018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вашему вниманию городской сквер, который мы назвали сквер «Мира и дружбы». В городском сквере особое внимание привлекает фонтан «Брызги света и воды». Городской сквер одно из самых популярных мест отдыха южноуральцев. Здесь можно спокойно посидеть на природе в самом центре города и погулять с детьми. Рядом со сквером расположена площадь, где проводят различные мероприятия для взрослых и детей. В сквере очень много зелени и цветов. Обязательно посетите наш сквер.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0743" y="430146"/>
            <a:ext cx="8911687" cy="5804399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творческий, групповой, краткосрочный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участия ребенка в проекте: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были активно вовлечены в создание проекта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 </a:t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недели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98450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образовательной среды по формированию потенциальных возможностей ребенка, обеспечивающей создание ситуации успеха через применение технологии лего-конструирования в интеграции образовательных областей дошкольного образования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Создать психолого-педагогические условия, способствующие интеграции образовательных областей и обеспечивающие непрерывность образовательного процесса, направленного на развитие способностей, компетенций и творчества воспитанников средствами технологии ЛЕГО - конструирования;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Создать единое социально – образовательное пространство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включающее ДОУ и семью,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направленного на поддержку и развитие познавательной инициативности, социальной и творческой активности детей дошкольного возраста;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Способствовать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подрастающего поколения;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Выявить возможности в развитии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3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77669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r>
              <a:rPr lang="ru-RU" sz="5300" dirty="0"/>
              <a:t> 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960" y="527128"/>
            <a:ext cx="8911687" cy="2174508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Экскурсия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в городской сквер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46761" y="2258283"/>
            <a:ext cx="6608619" cy="438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icle_big_391871502624990.jpg (640×48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18" y="923348"/>
            <a:ext cx="8603673" cy="524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179" y="845783"/>
            <a:ext cx="8911687" cy="536105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изучение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внедрения технологии ЛЕГО – конструирования в образовательный процесс ДОУ; </a:t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изучение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разработок по ЛЕГО-конструированию;</a:t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66585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Основной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пополнение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среды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ЛЕГО-  центра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подготовка рабочего места и Лего-конструктора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436071" y="2335607"/>
            <a:ext cx="4257705" cy="410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3. Реализация проекта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5733" y="1829337"/>
            <a:ext cx="5223161" cy="416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143</TotalTime>
  <Words>29</Words>
  <Application>Microsoft Office PowerPoint</Application>
  <PresentationFormat>Произвольный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Муниципальное дошкольное образовательное учреждение детский сад № 8 «Сказка»    Тема проекта: «Городской сквер»   Участники: воспитанники подготовительной группы МДОУ д/с №8  Руководитель проекта: Галяминская А.Л.  </vt:lpstr>
      <vt:lpstr> Тип проекта: творческий, групповой, краткосрочный  Характер участия ребенка в проекте: ребята были активно вовлечены в создание проекта  Продолжительность проекта:  2 недели</vt:lpstr>
      <vt:lpstr> Цель проекта: создание современной образовательной среды по формированию потенциальных возможностей ребенка, обеспечивающей создание ситуации успеха через применение технологии лего-конструирования в интеграции образовательных областей дошкольного образования. Задачи: 1. Создать психолого-педагогические условия, способствующие интеграции образовательных областей и обеспечивающие непрерывность образовательного процесса, направленного на развитие способностей, компетенций и творчества воспитанников средствами технологии ЛЕГО - конструирования; 2. Создать единое социально – образовательное пространство, включающее ДОУ и семью, направленного на поддержку и развитие познавательной инициативности, социальной и творческой активности детей дошкольного возраста;  3. Способствовать формированию мышления подрастающего поколения;  4. Выявить возможности в развитии детей. </vt:lpstr>
      <vt:lpstr>  Этапы реализации проекта:    </vt:lpstr>
      <vt:lpstr>Подготовительный этап:        1. Экскурсия группы в городской сквер</vt:lpstr>
      <vt:lpstr>Презентация PowerPoint</vt:lpstr>
      <vt:lpstr> 2. изучение возможностей внедрения технологии ЛЕГО – конструирования в образовательный процесс ДОУ;   3. изучение методических разработок по ЛЕГО-конструированию; </vt:lpstr>
      <vt:lpstr>                       Основной этап 1. пополнение развивающей среды ЛЕГО-  центра;  2. подготовка рабочего места и Лего-конструктора </vt:lpstr>
      <vt:lpstr>          3. Реализация проекта </vt:lpstr>
      <vt:lpstr>Презентация PowerPoint</vt:lpstr>
      <vt:lpstr>Презентация PowerPoint</vt:lpstr>
      <vt:lpstr>Презентация PowerPoint</vt:lpstr>
      <vt:lpstr>Заключительный </vt:lpstr>
      <vt:lpstr>Защита проекта на городском фестивале 15.03.2018   Представляем вашему вниманию городской сквер, который мы назвали сквер «Мира и дружбы». В городском сквере особое внимание привлекает фонтан «Брызги света и воды». Городской сквер одно из самых популярных мест отдыха южноуральцев. Здесь можно спокойно посидеть на природе в самом центре города и погулять с детьми. Рядом со сквером расположена площадь, где проводят различные мероприятия для взрослых и детей. В сквере очень много зелени и цветов. Обязательно посетите наш сквер.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</dc:title>
  <dc:creator>Алена</dc:creator>
  <cp:lastModifiedBy>ЕЛ. Тележинская</cp:lastModifiedBy>
  <cp:revision>15</cp:revision>
  <dcterms:created xsi:type="dcterms:W3CDTF">2018-03-14T17:09:09Z</dcterms:created>
  <dcterms:modified xsi:type="dcterms:W3CDTF">2018-03-23T08:27:41Z</dcterms:modified>
</cp:coreProperties>
</file>