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71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AF7B3-4D17-4BE6-9BB8-9242D20AAE5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BC44-0CA3-479A-B368-2265A37A62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9BC44-0CA3-479A-B368-2265A37A624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9BC44-0CA3-479A-B368-2265A37A62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gsmi.ru/photos/news/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84976" cy="61871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21166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Над Большим Кремлёвским дворцом всегда, ночью и днём, в хорошую погоду и в ненастье, гордо развивается бело-сине-красное полотнище. Это Государственный флаг нашей Родины.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Мы должны гордиться нашим флагом — ему уже больше трехсот лет! (в 2005 году было 300 лет)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003" t="13043" r="9990" b="2948"/>
          <a:stretch>
            <a:fillRect/>
          </a:stretch>
        </p:blipFill>
        <p:spPr bwMode="auto">
          <a:xfrm rot="5400000">
            <a:off x="4860032" y="1628800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4742" t="7240" r="19752" b="30753"/>
          <a:stretch>
            <a:fillRect/>
          </a:stretch>
        </p:blipFill>
        <p:spPr bwMode="auto">
          <a:xfrm rot="16200000">
            <a:off x="-295351" y="1671617"/>
            <a:ext cx="4968553" cy="41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504" y="404664"/>
            <a:ext cx="4176464" cy="5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04664"/>
            <a:ext cx="4176464" cy="5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МОИ ДОСТИЖЕНИЯ, НАРАБОТКИ\ОТКРЫТЫЕ ПОКАЗЫ\открытое занятие_2022-23_Патриотзм\фото\20230123_144601.jpg"/>
          <p:cNvPicPr/>
          <p:nvPr/>
        </p:nvPicPr>
        <p:blipFill>
          <a:blip r:embed="rId2" cstate="print"/>
          <a:srcRect l="10777" r="23994"/>
          <a:stretch>
            <a:fillRect/>
          </a:stretch>
        </p:blipFill>
        <p:spPr bwMode="auto">
          <a:xfrm>
            <a:off x="179512" y="1196752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01" r="21991"/>
          <a:stretch>
            <a:fillRect/>
          </a:stretch>
        </p:blipFill>
        <p:spPr bwMode="auto">
          <a:xfrm>
            <a:off x="4860032" y="1412776"/>
            <a:ext cx="4099118" cy="418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504" y="404664"/>
            <a:ext cx="4176464" cy="5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04664"/>
            <a:ext cx="4176464" cy="5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000" t="16002" r="12990" b="17991"/>
          <a:stretch>
            <a:fillRect/>
          </a:stretch>
        </p:blipFill>
        <p:spPr bwMode="auto">
          <a:xfrm>
            <a:off x="4860032" y="2204864"/>
            <a:ext cx="415464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9001" t="13241" r="8490" b="12751"/>
          <a:stretch>
            <a:fillRect/>
          </a:stretch>
        </p:blipFill>
        <p:spPr bwMode="auto">
          <a:xfrm>
            <a:off x="179511" y="2060848"/>
            <a:ext cx="406747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504" y="404664"/>
            <a:ext cx="4176464" cy="5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04664"/>
            <a:ext cx="4176464" cy="5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1242" r="12251" b="14751"/>
          <a:stretch>
            <a:fillRect/>
          </a:stretch>
        </p:blipFill>
        <p:spPr bwMode="auto">
          <a:xfrm>
            <a:off x="4932040" y="2492896"/>
            <a:ext cx="4080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2001" b="11990"/>
          <a:stretch>
            <a:fillRect/>
          </a:stretch>
        </p:blipFill>
        <p:spPr bwMode="auto">
          <a:xfrm>
            <a:off x="107504" y="2420888"/>
            <a:ext cx="41684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504" y="404664"/>
            <a:ext cx="4176464" cy="5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04664"/>
            <a:ext cx="4176464" cy="5976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41502" r="7602" b="5263"/>
          <a:stretch>
            <a:fillRect/>
          </a:stretch>
        </p:blipFill>
        <p:spPr bwMode="auto">
          <a:xfrm rot="5400000">
            <a:off x="951026" y="2009412"/>
            <a:ext cx="666588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501" r="9990"/>
          <a:stretch>
            <a:fillRect/>
          </a:stretch>
        </p:blipFill>
        <p:spPr bwMode="auto">
          <a:xfrm>
            <a:off x="1115616" y="476672"/>
            <a:ext cx="6480720" cy="611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39993" r="6990" b="8001"/>
          <a:stretch>
            <a:fillRect/>
          </a:stretch>
        </p:blipFill>
        <p:spPr bwMode="auto">
          <a:xfrm rot="5400000">
            <a:off x="-1570837" y="2083004"/>
            <a:ext cx="65250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4493" t="52030" r="8497" b="10465"/>
          <a:stretch>
            <a:fillRect/>
          </a:stretch>
        </p:blipFill>
        <p:spPr bwMode="auto">
          <a:xfrm>
            <a:off x="3131840" y="3212976"/>
            <a:ext cx="58470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tass4.cdnvideo.ru/width/1200_4ce85301/tass/m2/en/uploads/i/20190611/1223236.jpg"/>
          <p:cNvPicPr>
            <a:picLocks noChangeAspect="1" noChangeArrowheads="1"/>
          </p:cNvPicPr>
          <p:nvPr/>
        </p:nvPicPr>
        <p:blipFill>
          <a:blip r:embed="rId2" cstate="print"/>
          <a:srcRect l="698" r="12694"/>
          <a:stretch>
            <a:fillRect/>
          </a:stretch>
        </p:blipFill>
        <p:spPr bwMode="auto">
          <a:xfrm>
            <a:off x="179512" y="98221"/>
            <a:ext cx="8760672" cy="64991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5008" y="6581001"/>
            <a:ext cx="8749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Под флагом солдаты идут в бой, чтобы защитить свою Родину.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sovsport.ru/data/sovsport/upload/2019-11/27/image-9988-1574876114.jpg"/>
          <p:cNvPicPr>
            <a:picLocks noChangeAspect="1" noChangeArrowheads="1"/>
          </p:cNvPicPr>
          <p:nvPr/>
        </p:nvPicPr>
        <p:blipFill>
          <a:blip r:embed="rId2" cstate="print"/>
          <a:srcRect b="1100"/>
          <a:stretch>
            <a:fillRect/>
          </a:stretch>
        </p:blipFill>
        <p:spPr bwMode="auto">
          <a:xfrm>
            <a:off x="323528" y="116632"/>
            <a:ext cx="8442137" cy="6408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6453336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Флаг поднимают во время спортивных соревнований в случае победы наших спортсменов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1.fotokto.ru/photo/full/642/6423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971487" cy="5472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6165304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во время торжественных праздников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rbuztoday.ru/wp-content/uploads/2022/04/2022-04-25-14.15.55.jpg"/>
          <p:cNvPicPr>
            <a:picLocks noChangeAspect="1" noChangeArrowheads="1"/>
          </p:cNvPicPr>
          <p:nvPr/>
        </p:nvPicPr>
        <p:blipFill>
          <a:blip r:embed="rId3" cstate="print"/>
          <a:srcRect r="17024" b="4411"/>
          <a:stretch>
            <a:fillRect/>
          </a:stretch>
        </p:blipFill>
        <p:spPr bwMode="auto">
          <a:xfrm>
            <a:off x="504056" y="116632"/>
            <a:ext cx="8244408" cy="63367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453336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 также в школах и колледжах в начале каждой недели перед первым учебным занятием.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podarokmos.ru/wp-content/uploads/c/e/b/ceb2f1fd179b52997e9c3c437643d8aa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BED"/>
              </a:clrFrom>
              <a:clrTo>
                <a:srgbClr val="EAEBED">
                  <a:alpha val="0"/>
                </a:srgbClr>
              </a:clrTo>
            </a:clrChange>
          </a:blip>
          <a:srcRect l="9001" t="2513" r="54995" b="3265"/>
          <a:stretch>
            <a:fillRect/>
          </a:stretch>
        </p:blipFill>
        <p:spPr bwMode="auto">
          <a:xfrm>
            <a:off x="1691680" y="-1"/>
            <a:ext cx="3168352" cy="66007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2276872"/>
            <a:ext cx="2376264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https://vestnikk.com/uploads/posts/2012-05/1337021963_0_6077b_9a6eb1dd_xl.jpg"/>
          <p:cNvPicPr>
            <a:picLocks noChangeAspect="1" noChangeArrowheads="1"/>
          </p:cNvPicPr>
          <p:nvPr/>
        </p:nvPicPr>
        <p:blipFill>
          <a:blip r:embed="rId2" cstate="print"/>
          <a:srcRect l="945" t="7241" r="27236" b="4415"/>
          <a:stretch>
            <a:fillRect/>
          </a:stretch>
        </p:blipFill>
        <p:spPr bwMode="auto">
          <a:xfrm>
            <a:off x="107504" y="116632"/>
            <a:ext cx="5040560" cy="4045713"/>
          </a:xfrm>
          <a:prstGeom prst="rect">
            <a:avLst/>
          </a:prstGeom>
          <a:noFill/>
        </p:spPr>
      </p:pic>
      <p:pic>
        <p:nvPicPr>
          <p:cNvPr id="22541" name="Picture 13" descr="http://www.kanstovar.ru/files/images/550007.jpg"/>
          <p:cNvPicPr>
            <a:picLocks noChangeAspect="1" noChangeArrowheads="1"/>
          </p:cNvPicPr>
          <p:nvPr/>
        </p:nvPicPr>
        <p:blipFill>
          <a:blip r:embed="rId3" cstate="print"/>
          <a:srcRect r="6387"/>
          <a:stretch>
            <a:fillRect/>
          </a:stretch>
        </p:blipFill>
        <p:spPr bwMode="auto">
          <a:xfrm>
            <a:off x="5422204" y="1196752"/>
            <a:ext cx="368630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kudamoscow.ru/uploads/ce3c276c709ce1f6aa3e72ccb0f530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302" y="2643632"/>
            <a:ext cx="5910194" cy="4097735"/>
          </a:xfrm>
          <a:prstGeom prst="rect">
            <a:avLst/>
          </a:prstGeom>
          <a:noFill/>
        </p:spPr>
      </p:pic>
      <p:pic>
        <p:nvPicPr>
          <p:cNvPr id="23554" name="Picture 2" descr="https://carandhome.ru/files/shop/o_3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50861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39993" r="6990" b="8001"/>
          <a:stretch>
            <a:fillRect/>
          </a:stretch>
        </p:blipFill>
        <p:spPr bwMode="auto">
          <a:xfrm rot="5400000">
            <a:off x="949443" y="2083004"/>
            <a:ext cx="65250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ятиугольник 8"/>
          <p:cNvSpPr/>
          <p:nvPr/>
        </p:nvSpPr>
        <p:spPr>
          <a:xfrm flipH="1">
            <a:off x="5148064" y="4725144"/>
            <a:ext cx="3096344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683568" y="4725144"/>
            <a:ext cx="2772816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611560" y="2564904"/>
            <a:ext cx="3096344" cy="36004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Флагшток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7251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Основание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7251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Подъемный механизм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97</Words>
  <Application>Microsoft Office PowerPoint</Application>
  <PresentationFormat>Экран (4:3)</PresentationFormat>
  <Paragraphs>11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Закирова М.В</cp:lastModifiedBy>
  <cp:revision>21</cp:revision>
  <dcterms:created xsi:type="dcterms:W3CDTF">2023-01-19T10:02:08Z</dcterms:created>
  <dcterms:modified xsi:type="dcterms:W3CDTF">2023-10-26T05:34:44Z</dcterms:modified>
</cp:coreProperties>
</file>