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62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CA1F-8F1A-43C1-B4F0-EED69EE3EA9E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2DADE-5F3A-4667-9A29-F352F557D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0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2DADE-5F3A-4667-9A29-F352F557D2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5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A38FA2-D0EF-4776-B099-9DB2C0514AF2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CAFF63-31EB-4C33-B326-B16C0BA36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                                        «Центр развития ребёнка –детский  сад № 108»</a:t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Миасский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городской округ</a:t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8496944" cy="208823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Универсальное игровое пособие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город»</a:t>
            </a:r>
          </a:p>
          <a:p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Воспитатели:                                                                                                                  Сухарева Татьяна Эдуардовна</a:t>
            </a:r>
          </a:p>
          <a:p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Метелькова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Валентина Алексеевна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6"/>
            <a:ext cx="4464496" cy="2520280"/>
          </a:xfrm>
          <a:prstGeom prst="rect">
            <a:avLst/>
          </a:prstGeom>
        </p:spPr>
      </p:pic>
    </p:spTree>
  </p:cSld>
  <p:clrMapOvr>
    <a:masterClrMapping/>
  </p:clrMapOvr>
  <p:transition advTm="1732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704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«Машина едет по дороге»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Детям предлагается макет дороги, по которой поедет машина. С одной стороны дороги — гараж, с другой стороны — база или магазин. Вдоль дороги располагаются макеты разноцветных домиков, горки, сквера, мостика.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Игра может проводиться в нескольких вариантах.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Вариант 1.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Педагог дает инструкцию (например, «Машина объехала вокруг красного дома»), дети «регулируют» движение машины в соответствии с данной инструкцией.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Вариант 2.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Логопед помещает машину в определенное место на макете. Дети определяют, где «едет» машина 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машина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выехала из гаража, машина подъехала к зеленому дому, машина переехала через мост, машина едет по дороге, машина отъезжает от красного дома, машина въезжает на гору, машина съезжает с горы, машина въезжает во двор магазина).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3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«Кто больше назовет дорожных знаков?»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упражнять детей в узнавании и правильном назывании дорожных знаков, развивать внимание, мышление, память, речь.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дорожные знаки.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ведущий показывает знаки, дети отвечают, соблюдая очередность.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740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«На островке»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закреплять знания детей о том, как следует обходить разные виды транспорта; знакомить с наиболее типичными дорожно-транспортными ситуациями и соответствующими правилами поведения пешеходов.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картинки, изображающие различные ситуации с участием пешеходов, дорожные знаки, светофор.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должны рассмотреть и объяснить изображенную на картинке ситуацию, оценить поведение пешеходов, пассажиров, водителей; объяснить необходимость установки нужного дорожного знака.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Картотека проблемных ситуаций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опасно разговаривать при переходе дороги?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тобой два перехода «зебра» и подземный. Какой переход более безопасный?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с другом пошли в магазин. Пешеходный переход далеко, и чтобы сократить путь друг полез через ограждение. Как ты поступишь?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возле дома играешь со своим любимым щенком. Вдруг он выбегает на дорогу, где ездят машины. Что ты будешь делать?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переходишь дорогу по пешеходному переходу и нечаянно роняешь какой-то предмет. Что ты будешь делать?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Твой мяч выкатился на проезжую часть дороги. Что ты будешь делать?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остановке автобуса много людей. Ты боишься, что тебе не достанется места. Как ты поступишь?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 мамой идешь по улице. На противоположной стороне дороги видишь папу. Что ты будешь делать?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Загадки для детей по ПДД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Полосатая лошадка,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«зеброю» зовут.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не та, что в зоопарке,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ней люди все идут.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(пешеходный переход)</a:t>
            </a:r>
          </a:p>
          <a:p>
            <a:pPr marL="0" indent="0">
              <a:spcBef>
                <a:spcPts val="0"/>
              </a:spcBef>
              <a:buNone/>
            </a:pPr>
            <a:endParaRPr lang="ru-RU" sz="105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знаток дорожных правил,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машину здесь поставил,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стоянку у ограды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Отдыхать ей тоже надо.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(парковка)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него суровый норов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Длинный, толстый, словно боров,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залег у перехода,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Защищая пешехода.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(лежачий полицейский)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МУП\Desktop\8438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1958347" cy="1468760"/>
          </a:xfrm>
          <a:prstGeom prst="rect">
            <a:avLst/>
          </a:prstGeom>
          <a:noFill/>
        </p:spPr>
      </p:pic>
      <p:pic>
        <p:nvPicPr>
          <p:cNvPr id="6" name="Picture 3" descr="C:\Users\МУП\Desktop\depositphotos_8918213-stock-illustration-cartoon-sleeping-car-next-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80928"/>
            <a:ext cx="2215132" cy="1703191"/>
          </a:xfrm>
          <a:prstGeom prst="rect">
            <a:avLst/>
          </a:prstGeom>
          <a:noFill/>
        </p:spPr>
      </p:pic>
      <p:pic>
        <p:nvPicPr>
          <p:cNvPr id="7" name="Picture 4" descr="C:\Users\МУП\Desktop\idn-lezhachij-policejskij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4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Красный круг,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в нем мой друг,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Быстрый друг - велосипед.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Знак гласит: здесь и вокруг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велосипеде проезда нет.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(велосипедное движение запрещено)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Близко – широка,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издалека – узка.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(дорога)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 этим знаком, как ни странно,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ждут чего-то постоянно.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Кто-то сидя, кто-то стоя…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за место здесь такое?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(Место остановки автобуса)</a:t>
            </a:r>
          </a:p>
          <a:p>
            <a:endParaRPr lang="ru-RU" dirty="0"/>
          </a:p>
        </p:txBody>
      </p:sp>
      <p:pic>
        <p:nvPicPr>
          <p:cNvPr id="5" name="Picture 2" descr="C:\Users\МУП\Desktop\Vorschriftszeichen_8c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1872208" cy="1872208"/>
          </a:xfrm>
          <a:prstGeom prst="rect">
            <a:avLst/>
          </a:prstGeom>
          <a:noFill/>
        </p:spPr>
      </p:pic>
      <p:pic>
        <p:nvPicPr>
          <p:cNvPr id="6" name="Picture 3" descr="C:\Users\МУП\Desktop\1970999232-4594669-15058-vector-illustration-of-abstract-highway-going-to-horiz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92896"/>
            <a:ext cx="1649115" cy="1649115"/>
          </a:xfrm>
          <a:prstGeom prst="rect">
            <a:avLst/>
          </a:prstGeom>
          <a:noFill/>
        </p:spPr>
      </p:pic>
      <p:pic>
        <p:nvPicPr>
          <p:cNvPr id="7" name="Picture 5" descr="C:\Users\МУП\Desktop\animals-bus-stop-waiting-school-bus-vector-illustration-eps-47958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365104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дорожном знаке том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 идет пешком.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Полосатые дорожки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Постелили нам под ножки.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мы забот не знали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 ним вперед шагали.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(знак пешеходный переход)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Командуя жезлом,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всех направляет,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всем перекрёстком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управляет.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словно волшебник,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Машин дрессировщик,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имя ему - ...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(регулировщик)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летит, не жужжит,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Жук по улице бежит.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горят в глазах жука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блестящих огонька.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(автомобиль)</a:t>
            </a:r>
          </a:p>
          <a:p>
            <a:endParaRPr lang="ru-RU" sz="2600" dirty="0" smtClean="0"/>
          </a:p>
          <a:p>
            <a:endParaRPr lang="ru-RU" dirty="0"/>
          </a:p>
        </p:txBody>
      </p:sp>
      <p:pic>
        <p:nvPicPr>
          <p:cNvPr id="4" name="Picture 2" descr="C:\Users\МУП\Desktop\5.19.2_Пешеходный-переход_-768x7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1900808" cy="1900808"/>
          </a:xfrm>
          <a:prstGeom prst="rect">
            <a:avLst/>
          </a:prstGeom>
          <a:noFill/>
        </p:spPr>
      </p:pic>
      <p:pic>
        <p:nvPicPr>
          <p:cNvPr id="5" name="Picture 3" descr="C:\Users\МУП\Desktop\regulirovs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560211" cy="2190899"/>
          </a:xfrm>
          <a:prstGeom prst="rect">
            <a:avLst/>
          </a:prstGeom>
          <a:noFill/>
        </p:spPr>
      </p:pic>
      <p:pic>
        <p:nvPicPr>
          <p:cNvPr id="6" name="Picture 4" descr="C:\Users\МУП\Desktop\cartoon-car-by-cyberscooty-a-funny-521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2075907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780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зовутся те дорожки,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которым ходят ножки.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Различать учись их точно,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лети как на пожар.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Пешеходные дорожки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только …?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(тротуар)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Picture 2" descr="C:\Users\МУП\Desktop\20161129230206-17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48680"/>
            <a:ext cx="2859782" cy="18006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Слово спряталось куда-то.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Слово спряталось и ждет.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"Пусть найдут меня ребята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Ну-ка кто меня найдет?»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Дом на рельсах тут как тут.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Всех умчит он в пять минут.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Ты садись и не зевай 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Отправляется  …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(трамвай)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поедет без бензина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Ни автобус, ни …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(машина).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7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Едет он на двух колесах,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буксует на откосах,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бензина в баке нет 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Это мой ...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(велосипед).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Рано утром вдоль дороги,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траве блестит роса.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 дороге едут ноги и бегут два колеса.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 загадки есть ответ.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Это мой ...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(велосипед)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5" descr="C:\Users\МУП\Desktop\Bicycle-clip-art-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37112"/>
            <a:ext cx="1774110" cy="1224136"/>
          </a:xfrm>
          <a:prstGeom prst="rect">
            <a:avLst/>
          </a:prstGeom>
          <a:noFill/>
        </p:spPr>
      </p:pic>
      <p:pic>
        <p:nvPicPr>
          <p:cNvPr id="5" name="Picture 4" descr="C:\Users\МУП\Desktop\Cicl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1991923" cy="1800200"/>
          </a:xfrm>
          <a:prstGeom prst="rect">
            <a:avLst/>
          </a:prstGeom>
          <a:noFill/>
        </p:spPr>
      </p:pic>
      <p:pic>
        <p:nvPicPr>
          <p:cNvPr id="6" name="Picture 3" descr="C:\Users\МУП\Desktop\maxresdefaul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2576286" cy="1449161"/>
          </a:xfrm>
          <a:prstGeom prst="rect">
            <a:avLst/>
          </a:prstGeom>
          <a:noFill/>
        </p:spPr>
      </p:pic>
      <p:pic>
        <p:nvPicPr>
          <p:cNvPr id="7" name="Picture 2" descr="C:\Users\МУП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836712"/>
            <a:ext cx="2608290" cy="1467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рояль я не похож,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педаль имею тоже.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не трус и не трусиха,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Прокачу того я лихо.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меня мотора нет.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зовусь? ...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(велосипед)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Бежит при ветре споро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весел и мотора ...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(парусник)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Самосвалом я зовусь,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 я сваливаю ...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(груз)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Накорми меня бензином,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копытца дай резины,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тогда, поднявши пыль,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Бежит ....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(автомобиль)</a:t>
            </a:r>
            <a:endParaRPr lang="ru-RU" dirty="0"/>
          </a:p>
        </p:txBody>
      </p:sp>
      <p:pic>
        <p:nvPicPr>
          <p:cNvPr id="4" name="Picture 5" descr="C:\Users\МУП\Desktop\1522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29000"/>
            <a:ext cx="1911716" cy="1440160"/>
          </a:xfrm>
          <a:prstGeom prst="rect">
            <a:avLst/>
          </a:prstGeom>
          <a:noFill/>
        </p:spPr>
      </p:pic>
      <p:pic>
        <p:nvPicPr>
          <p:cNvPr id="5" name="Picture 4" descr="C:\Users\МУП\Desktop\boat-clipart-yacht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1427351" cy="1512168"/>
          </a:xfrm>
          <a:prstGeom prst="rect">
            <a:avLst/>
          </a:prstGeom>
          <a:noFill/>
        </p:spPr>
      </p:pic>
      <p:pic>
        <p:nvPicPr>
          <p:cNvPr id="6" name="Picture 3" descr="C:\Users\МУП\Desktop\cliparts-children-riding-in-bicycle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4664"/>
            <a:ext cx="2367861" cy="1512168"/>
          </a:xfrm>
          <a:prstGeom prst="rect">
            <a:avLst/>
          </a:prstGeom>
          <a:noFill/>
        </p:spPr>
      </p:pic>
      <p:pic>
        <p:nvPicPr>
          <p:cNvPr id="7" name="Picture 2" descr="C:\Users\МУП\Desktop\TRA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941168"/>
            <a:ext cx="1872088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19675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макет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7133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Ландшафтная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основа: проезжая часть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тротуар.</a:t>
            </a:r>
          </a:p>
          <a:p>
            <a:pPr marL="514350" indent="-514350">
              <a:buAutoNum type="arabicPeriod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Объемные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элементы: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строения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 характерными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признаками 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деревья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автомобили 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дорожные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знаки,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светофоры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игрушки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персонажи.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6146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Прицепившись к задней шине,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Мишка едет на ...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(машине)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Весь мир прочитал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Сообщенье в газетах,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Что Белка и Стрелка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Летали в ...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(ракетах)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Без разгона ввысь взлетает,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Стрекозу напоминает.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Отправляется в полет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Винтокрылый ...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(вертолет)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этом доме тишина,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Много окон, дверь одна.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Дом летит под небеса.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 окошком вся страна.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Дом отправился в полет.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Значит это ...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(самолет)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C:\Users\МУП\Desktop\1007181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780928"/>
            <a:ext cx="1978377" cy="1656184"/>
          </a:xfrm>
          <a:prstGeom prst="rect">
            <a:avLst/>
          </a:prstGeom>
          <a:noFill/>
        </p:spPr>
      </p:pic>
      <p:pic>
        <p:nvPicPr>
          <p:cNvPr id="5" name="Picture 8" descr="C:\Users\МУП\Desktop\182225551_7201bbc0023d685fdf59b984d56c2b5d_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96752"/>
            <a:ext cx="2503860" cy="1896637"/>
          </a:xfrm>
          <a:prstGeom prst="rect">
            <a:avLst/>
          </a:prstGeom>
          <a:noFill/>
        </p:spPr>
      </p:pic>
      <p:pic>
        <p:nvPicPr>
          <p:cNvPr id="6" name="Picture 7" descr="C:\Users\МУП\Desktop\875897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2122" y="188641"/>
            <a:ext cx="1894947" cy="1872208"/>
          </a:xfrm>
          <a:prstGeom prst="rect">
            <a:avLst/>
          </a:prstGeom>
          <a:noFill/>
        </p:spPr>
      </p:pic>
      <p:pic>
        <p:nvPicPr>
          <p:cNvPr id="7" name="Picture 6" descr="C:\Users\МУП\Desktop\depositphotos_2007902-stock-photo-cute-flying-airpl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653136"/>
            <a:ext cx="2423367" cy="17103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Мимо рощи, мимо яра,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Мчит без дыма, мчит без пара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Паровоза сестричка 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такая? ...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(электричка)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Вез водитель в магазин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метел и корзин.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приятно было Зине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ним сидеть в ...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(кабине)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я начал флот.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Превратилась губка в ...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(плот)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Тучек нет на горизонте,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раскрылся в небе зонтик.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несколько минут,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Опустился ...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(парашют) 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13" descr="C:\Users\МУП\Desktop\blue-truck-18152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88840"/>
            <a:ext cx="1219200" cy="1219200"/>
          </a:xfrm>
          <a:prstGeom prst="rect">
            <a:avLst/>
          </a:prstGeom>
          <a:noFill/>
        </p:spPr>
      </p:pic>
      <p:pic>
        <p:nvPicPr>
          <p:cNvPr id="5" name="Picture 12" descr="C:\Users\МУП\Desktop\1019377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2715577" cy="1965399"/>
          </a:xfrm>
          <a:prstGeom prst="rect">
            <a:avLst/>
          </a:prstGeom>
          <a:noFill/>
        </p:spPr>
      </p:pic>
      <p:pic>
        <p:nvPicPr>
          <p:cNvPr id="6" name="Picture 11" descr="C:\Users\МУП\Desktop\clipartbest-com-128444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883668" cy="2751147"/>
          </a:xfrm>
          <a:prstGeom prst="rect">
            <a:avLst/>
          </a:prstGeom>
          <a:noFill/>
        </p:spPr>
      </p:pic>
      <p:pic>
        <p:nvPicPr>
          <p:cNvPr id="7" name="Picture 10" descr="C:\Users\МУП\Desktop\1033114_stock-photo-raft-fish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1828800" cy="13319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дорожного движения в стихах.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полоски перехода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обочине дороги,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Зверь трёхглазый, одноногий,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Неизвестной нам породы,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Разноцветными глазами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Разговаривает с нами.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1700808"/>
            <a:ext cx="33947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4" descr="C:\Users\МУП\Desktop\1074218_935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822" y="1484784"/>
            <a:ext cx="304161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3970784" cy="612068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КРАСНЫЙ глаз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Глядит на нас.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СТОП! 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Гласит его приказ.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ЖЁЛТЫЙ глаз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Глядит на нас: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ОСТОРОЖНО!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ЗЕЛЁНЫЙ глаз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нас: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МОЖНО!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ведёт свой разговор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Молчаливый СВЕТОФОР.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4008" y="404664"/>
            <a:ext cx="4104456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5" descr="C:\Users\МУП\Desktop\nilai-sebuah-perjuangan-asal-usul-lampu-lalulintas-warnanya-merah--808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805983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042792" cy="612068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Красный, желтый и зеленый,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на всех глядит в упор.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Перекресток оживленный,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Неспокоен светофор.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Старики идут и дети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Не бегут и не спешат.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Светофор для всех на свете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Настоящий друг и брат.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сигналу светофора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улицу идем.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кивают нам шоферы: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“Проходите, подождем”.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красный свет — дороги нет,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желтый — подожди.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горит зеленый свет,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Счастливого пути!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6016" y="476672"/>
            <a:ext cx="3960440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6" descr="C:\Users\МУП\Desktop\hello_html_10942a4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226676" cy="52795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834880" cy="626469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Возле школы и детсада,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Возле парка и спортзала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 стоит тревожный: "Дети!"-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важнее всех на свете!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Обратите внимание, водители,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не плакали горько родители!</a:t>
            </a:r>
          </a:p>
          <a:p>
            <a:endParaRPr lang="ru-RU" dirty="0"/>
          </a:p>
        </p:txBody>
      </p:sp>
      <p:pic>
        <p:nvPicPr>
          <p:cNvPr id="4" name="Picture 17" descr="C:\Users\МУП\Desktop\Знак-ребенок-в-машине.Скачать-бесплатно-цветной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80928"/>
            <a:ext cx="333327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3898776" cy="381642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Отгадайте, кто идет?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 конечно, пешеход!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Пешеходом станет каждый,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пешком пойдет в поход.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Пешеходная дорожка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машин его спасет,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ходить по той дорожке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только пешеход!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иду по тротуару,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машинам нет пути!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 а знаки мне расскажут,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дорогу перейти.</a:t>
            </a:r>
          </a:p>
          <a:p>
            <a:endParaRPr lang="ru-RU" dirty="0"/>
          </a:p>
        </p:txBody>
      </p:sp>
      <p:pic>
        <p:nvPicPr>
          <p:cNvPr id="4" name="Picture 18" descr="C:\Users\МУП\Desktop\depositphotos_97159822-stock-photo-cartoon-scene-with-child-w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4305871" cy="28916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4114800" cy="32403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Пешеход, пешеход,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Помни ты про переход!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Глубокий подземный,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зебра, наземный.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Знай, что только переход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машин тебя спасет!</a:t>
            </a:r>
          </a:p>
          <a:p>
            <a:endParaRPr lang="ru-RU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427795" cy="327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4608512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Внимание, школьник!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Внимание, родитель!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Внимание, пассажир и водитель!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Следи за дорогой, и спрячь телефон,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Сними капюшон 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закрой большой зонт.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Наушники с плеером – тоже угрозы,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Автобус стоящий,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кусты и сугробы…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Ловушки дорожные –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их вовсе немало.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Знать их назубок,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чтоб аварий не стало!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 лучше всего и надежней всегда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 правилам жить, и минует беда!</a:t>
            </a:r>
          </a:p>
          <a:p>
            <a:endParaRPr lang="ru-RU" dirty="0"/>
          </a:p>
        </p:txBody>
      </p:sp>
      <p:pic>
        <p:nvPicPr>
          <p:cNvPr id="4" name="Picture 21" descr="C:\Users\МУП\Desktop\2(17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673643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Вот на этой-то странице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Нам, малыш, пора проститься!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Видишь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правила движенья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Удивительно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просты!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Их уже без промедленья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Леший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выучил.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ты?</a:t>
            </a:r>
          </a:p>
          <a:p>
            <a:endParaRPr lang="ru-RU" dirty="0"/>
          </a:p>
        </p:txBody>
      </p:sp>
      <p:pic>
        <p:nvPicPr>
          <p:cNvPr id="4" name="Picture 22" descr="C:\Users\МУП\Desktop\hello_html_m4631cb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4229416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Tm="15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представления о правилах дорожного движения, безопасного поведения на улице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Picture 5" descr="C:\Users\МУП\Desktop\kartinki_pro_pdd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047853" cy="3881540"/>
          </a:xfrm>
          <a:prstGeom prst="rect">
            <a:avLst/>
          </a:prstGeom>
          <a:noFill/>
        </p:spPr>
      </p:pic>
    </p:spTree>
  </p:cSld>
  <p:clrMapOvr>
    <a:masterClrMapping/>
  </p:clrMapOvr>
  <p:transition advTm="3869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2068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endParaRPr lang="ru-RU" dirty="0"/>
          </a:p>
        </p:txBody>
      </p:sp>
      <p:pic>
        <p:nvPicPr>
          <p:cNvPr id="4" name="Picture 20" descr="C:\Users\МУП\Desktop\00cb50d56474b811bacf1f04ea71d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639617" cy="31523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Территория детского сада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Макет д/с  №108.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2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795" y="1600200"/>
            <a:ext cx="6036409" cy="45259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0129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image3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933256"/>
          </a:xfrm>
          <a:prstGeom prst="rect">
            <a:avLst/>
          </a:prstGeom>
        </p:spPr>
      </p:pic>
    </p:spTree>
  </p:cSld>
  <p:clrMapOvr>
    <a:masterClrMapping/>
  </p:clrMapOvr>
  <p:transition advTm="1747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игровая площадка.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Автозаправочная станция.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автотранспорт.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182988" cy="5246043"/>
          </a:xfrm>
          <a:prstGeom prst="rect">
            <a:avLst/>
          </a:prstGeom>
        </p:spPr>
      </p:pic>
    </p:spTree>
  </p:cSld>
  <p:clrMapOvr>
    <a:masterClrMapping/>
  </p:clrMapOvr>
  <p:transition advTm="2028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35280" cy="21328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Игровые образовательные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ситуации                        «Наша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улица»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знания детей о правилах поведения пешехода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водителя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улицы,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закрепить представления детей о назначении светофора; учить детей различать дорожные знаки (предупреждающие, запрещающие, предписывающие, информационно - указательные), предназначенные для водителей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пешеходов. Материал: макет улицы с домами, перекрестком; автомобили (игрушки); куклы - пешеходы; куклы - водители; светофор (игрушка); дорожные знаки, деревья (макеты)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проводится на макете.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С помощью кукол дети по заданию педагога разыгрывают различные дорожные ситуации.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Вариант 1.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Прокладывание безопасного маршрута от дома до детского сада с учетом имеющихся дорожных знаков и обстановки на проезжей части, помощь сказочному герою в преодолении трудностей на улице.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Вариант 2.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Дети сами устанавливают знаки по заданным условиям.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Вариант 3.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Моделирование дорожных ситуаций с использованием игрового оборудования, ролевое проигрывание ситуаций.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sz="1800" dirty="0"/>
          </a:p>
        </p:txBody>
      </p:sp>
    </p:spTree>
  </p:cSld>
  <p:clrMapOvr>
    <a:masterClrMapping/>
  </p:clrMapOvr>
  <p:transition advTm="20373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 безопасный путь»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к игре: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зависимости от возраста детей воспитатель рассказывает или спрашивает детей: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Везде ли можно переходить улицу?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Какие знаки указывают на то, что в этом месте разрешено переходить улицу?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Куда и зачем надо смотреть в начале перехода улицы?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Куда и зачем надо смотреть в середине улицы, по которой машины едут в две стороны?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выглядит и о чем предупреждает знак пешеходного перехода?</a:t>
            </a:r>
          </a:p>
          <a:p>
            <a:pPr marL="0" lv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чего на дороге нарисовали «зебру»?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закрепить правила дорожного движения и поведения на дороге; развивать мышление, память, внимание, расширять словарный запас.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макет улицы (дорожной части), дорожные знаки, светофор, транспорт (машины легковые, грузовые).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разыгрывают различные ситуации на макете.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«Юный архитектор»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32500" lnSpcReduction="20000"/>
          </a:bodyPr>
          <a:lstStyle/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процессе игры используется макет улицы с поворотами, а также картинки или бумажные макеты с изображениями различных объектов (высотный дом, маленький дом, школа, детский сад, магазин, грузовик, такси, автобус). Игра может быть проведена на магнитной доске.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Педагог: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Сегодня мы поиграем в архитектора. Я буду главным архитектором, а вы — моими помощниками. Мы будем разрабатывать проект одной улицы. На ней будут высокие и низкие дома, школа, детский сад, детская площадка, сквер. По этой улице пойдут автобусы, легковые машины, грузовики. На доске вы видите дорогу. Слева — начало улицы, справа — ее конец. Итак, начнем планировать, маленький дом мы разместим в начале улицы, справа от дороги. (Один из детей располагает его на макете.) А где бы вы хотели расположить высокий дом? Справа или слева от дороги, в начале или в конце улицы? (Слева от дороги, в конце улицы.)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наших домах живет много детей. Что нужно для них? (Детский сад и школа). Построим школу слева и подальше от дороги в начале улицы, а между школой и высоким домом — детский сад. Дети любят гулять и играть.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Нужно сделать для них детскую площадку: качели, горку ... А где мы  сделаем сквер? (Между дорогой и школой.) А что еще можно разместить справа от дороги? (Кинотеатр, магазин.)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Итак, мы разместили слева от дороги? Справа от дороги? Что мы построили между высоким домом и школой? А что находится между школой и дорогой?</a:t>
            </a:r>
          </a:p>
          <a:p>
            <a:pPr mar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А теперь покажем движение по улице. Автобус идет направо от нас. (Один из детей размещает картинку или макет автобуса.) Такси движется налево от нас. А грузовик едет впереди автобуса.</a:t>
            </a:r>
          </a:p>
          <a:p>
            <a:pPr marL="0" lvl="0" indent="45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Итак, куда едет грузовик, автобус, такси?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7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C6E58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776</TotalTime>
  <Words>1903</Words>
  <Application>Microsoft Office PowerPoint</Application>
  <PresentationFormat>Экран (4:3)</PresentationFormat>
  <Paragraphs>316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Monotype Corsiva</vt:lpstr>
      <vt:lpstr>Palatino Linotype</vt:lpstr>
      <vt:lpstr>Times New Roman</vt:lpstr>
      <vt:lpstr>Исполнительная</vt:lpstr>
      <vt:lpstr>Муниципальное бюджетное дошкольное образовательное учреждение                                         «Центр развития ребёнка –детский  сад № 108» Миасский городской округ </vt:lpstr>
      <vt:lpstr> Игровой макет «Мой город» состоит из : </vt:lpstr>
      <vt:lpstr>Цель игры:</vt:lpstr>
      <vt:lpstr>Территория детского сада Макет д/с  №108.</vt:lpstr>
      <vt:lpstr>  </vt:lpstr>
      <vt:lpstr> Детская игровая площадка.  Автозаправочная станция. Городской автотранспорт. </vt:lpstr>
      <vt:lpstr>      Игровые образовательные ситуации                        «Наша улица» </vt:lpstr>
      <vt:lpstr>«Найди безопасный путь»</vt:lpstr>
      <vt:lpstr> «Юный архитектор» </vt:lpstr>
      <vt:lpstr>   «Машина едет по дороге» </vt:lpstr>
      <vt:lpstr>«Кто больше назовет дорожных знаков?» </vt:lpstr>
      <vt:lpstr>«На островке» </vt:lpstr>
      <vt:lpstr>Картотека проблемных ситуаций</vt:lpstr>
      <vt:lpstr>Загадки для детей по ПДД</vt:lpstr>
      <vt:lpstr>Презентация PowerPoint</vt:lpstr>
      <vt:lpstr>Презентация PowerPoint</vt:lpstr>
      <vt:lpstr>Презентация PowerPoint</vt:lpstr>
      <vt:lpstr>Игра «Доскажи словечко»</vt:lpstr>
      <vt:lpstr>Презентация PowerPoint</vt:lpstr>
      <vt:lpstr>Презентация PowerPoint</vt:lpstr>
      <vt:lpstr>Презентация PowerPoint</vt:lpstr>
      <vt:lpstr>Правила дорожного движения в стихах.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Универсальное дидактическое игровое пособие: макет «Мой город»</dc:title>
  <dc:creator>АЛЕНА</dc:creator>
  <cp:lastModifiedBy>user</cp:lastModifiedBy>
  <cp:revision>46</cp:revision>
  <dcterms:created xsi:type="dcterms:W3CDTF">2018-04-15T10:14:54Z</dcterms:created>
  <dcterms:modified xsi:type="dcterms:W3CDTF">2018-04-20T10:13:52Z</dcterms:modified>
</cp:coreProperties>
</file>