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2" r:id="rId5"/>
    <p:sldId id="258" r:id="rId6"/>
  </p:sldIdLst>
  <p:sldSz cx="10440988" cy="7561263"/>
  <p:notesSz cx="6858000" cy="91440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6600"/>
    <a:srgbClr val="66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02" y="66"/>
      </p:cViewPr>
      <p:guideLst>
        <p:guide orient="horz" pos="2382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348893"/>
            <a:ext cx="887484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284716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AECE-9993-4EBD-B53B-3EA04DC5A0D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C786-1883-4DAB-BA89-CF752AEB6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AECE-9993-4EBD-B53B-3EA04DC5A0D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C786-1883-4DAB-BA89-CF752AEB6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2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2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AECE-9993-4EBD-B53B-3EA04DC5A0D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C786-1883-4DAB-BA89-CF752AEB6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AECE-9993-4EBD-B53B-3EA04DC5A0D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C786-1883-4DAB-BA89-CF752AEB6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12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AECE-9993-4EBD-B53B-3EA04DC5A0D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C786-1883-4DAB-BA89-CF752AEB6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AECE-9993-4EBD-B53B-3EA04DC5A0D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C786-1883-4DAB-BA89-CF752AEB6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AECE-9993-4EBD-B53B-3EA04DC5A0D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C786-1883-4DAB-BA89-CF752AEB6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AECE-9993-4EBD-B53B-3EA04DC5A0D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C786-1883-4DAB-BA89-CF752AEB6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AECE-9993-4EBD-B53B-3EA04DC5A0D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C786-1883-4DAB-BA89-CF752AEB6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0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AECE-9993-4EBD-B53B-3EA04DC5A0D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C786-1883-4DAB-BA89-CF752AEB6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AECE-9993-4EBD-B53B-3EA04DC5A0D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C786-1883-4DAB-BA89-CF752AEB6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260211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0" y="1764295"/>
            <a:ext cx="9396889" cy="4990084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4AECE-9993-4EBD-B53B-3EA04DC5A0D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8" y="7008171"/>
            <a:ext cx="3306313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8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C786-1883-4DAB-BA89-CF752AEB6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dissolve/>
  </p:transition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4969" y="207985"/>
            <a:ext cx="8874840" cy="1620771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Муниципальное бюджетное дошкольное образовательное учреждение «Детский сад № 84  г.Челябинска</a:t>
            </a:r>
            <a:br>
              <a:rPr lang="ru-RU" sz="1800" dirty="0" smtClean="0"/>
            </a:br>
            <a:r>
              <a:rPr lang="ru-RU" sz="1800" dirty="0" smtClean="0"/>
              <a:t>454048, г.Челябинск, ул. Худякова, д.17А</a:t>
            </a:r>
            <a:br>
              <a:rPr lang="ru-RU" sz="1800" dirty="0" smtClean="0"/>
            </a:br>
            <a:r>
              <a:rPr lang="ru-RU" sz="1800" dirty="0" smtClean="0"/>
              <a:t>	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60551"/>
            <a:ext cx="10440988" cy="2220355"/>
          </a:xfrm>
          <a:prstGeom prst="ribbon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Учитель- логопед Люлькина Елена Александровна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2727" y="6638749"/>
            <a:ext cx="2445019" cy="909437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lIns="102870" tIns="51435" rIns="102870" bIns="51435" rtlCol="0">
            <a:spAutoFit/>
          </a:bodyPr>
          <a:lstStyle/>
          <a:p>
            <a:pPr algn="ctr"/>
            <a:r>
              <a:rPr lang="ru-RU" sz="2300" b="1" smtClean="0">
                <a:solidFill>
                  <a:srgbClr val="00B050"/>
                </a:solidFill>
                <a:latin typeface="Monotype Corsiva" pitchFamily="66" charset="0"/>
              </a:rPr>
              <a:t>Челябинск</a:t>
            </a:r>
            <a:endParaRPr lang="ru-RU" sz="23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289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56495"/>
            <a:ext cx="10440988" cy="4320480"/>
          </a:xfrm>
          <a:prstGeom prst="ribbon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Долгосрочный развивающий проект </a:t>
            </a:r>
          </a:p>
          <a:p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«Клуб Почемучек»</a:t>
            </a:r>
          </a:p>
          <a:p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(Кружковая работа)</a:t>
            </a:r>
          </a:p>
        </p:txBody>
      </p:sp>
      <p:pic>
        <p:nvPicPr>
          <p:cNvPr id="1026" name="Рисунок 1" descr="C:\Users\user\Documents\Эмблема для клуба.doc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719" y="540271"/>
            <a:ext cx="32575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4797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2" y="317562"/>
            <a:ext cx="3542585" cy="3996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6" y="324247"/>
            <a:ext cx="4752811" cy="3564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58" y="4212679"/>
            <a:ext cx="3792704" cy="2844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45" y="4478416"/>
            <a:ext cx="3787517" cy="2840638"/>
          </a:xfrm>
          <a:prstGeom prst="rect">
            <a:avLst/>
          </a:prstGeom>
        </p:spPr>
      </p:pic>
    </p:spTree>
  </p:cSld>
  <p:clrMapOvr>
    <a:masterClrMapping/>
  </p:clrMapOvr>
  <p:transition spd="med" advClick="0" advTm="13062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6" y="421619"/>
            <a:ext cx="4382672" cy="3287004"/>
          </a:xfrm>
          <a:prstGeom prst="rect">
            <a:avLst/>
          </a:prstGeom>
        </p:spPr>
      </p:pic>
      <p:pic>
        <p:nvPicPr>
          <p:cNvPr id="8" name="Picture 1" descr="G:\Конурс\фото\Новая папка (2)\1 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258" y="252239"/>
            <a:ext cx="4406468" cy="3305075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8" y="3708623"/>
            <a:ext cx="4595068" cy="34463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42" y="3939856"/>
            <a:ext cx="4272757" cy="320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8213"/>
      </p:ext>
    </p:extLst>
  </p:cSld>
  <p:clrMapOvr>
    <a:masterClrMapping/>
  </p:clrMapOvr>
  <p:transition spd="med" advClick="0" advTm="13062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74" y="415815"/>
            <a:ext cx="4198388" cy="31487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518" y="324247"/>
            <a:ext cx="4464779" cy="33485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6" y="3780631"/>
            <a:ext cx="3332985" cy="3348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94" y="4185093"/>
            <a:ext cx="4366182" cy="2944122"/>
          </a:xfrm>
          <a:prstGeom prst="rect">
            <a:avLst/>
          </a:prstGeom>
        </p:spPr>
      </p:pic>
    </p:spTree>
  </p:cSld>
  <p:clrMapOvr>
    <a:masterClrMapping/>
  </p:clrMapOvr>
  <p:transition spd="med" advClick="0" advTm="11594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17</Words>
  <Application>Microsoft Office PowerPoint</Application>
  <PresentationFormat>Произвольный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Monotype Corsiva</vt:lpstr>
      <vt:lpstr>Тема Office</vt:lpstr>
      <vt:lpstr> Муниципальное бюджетное дошкольное образовательное учреждение «Детский сад № 84  г.Челябинска 454048, г.Челябинск, ул. Худякова, д.17А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60</cp:revision>
  <dcterms:created xsi:type="dcterms:W3CDTF">2014-06-06T04:55:18Z</dcterms:created>
  <dcterms:modified xsi:type="dcterms:W3CDTF">2016-10-04T16:33:57Z</dcterms:modified>
</cp:coreProperties>
</file>