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"/>
  </p:notesMasterIdLst>
  <p:sldIdLst>
    <p:sldId id="259" r:id="rId2"/>
    <p:sldId id="260" r:id="rId3"/>
    <p:sldId id="258" r:id="rId4"/>
    <p:sldId id="257" r:id="rId5"/>
    <p:sldId id="256" r:id="rId6"/>
    <p:sldId id="265" r:id="rId7"/>
    <p:sldId id="270" r:id="rId8"/>
    <p:sldId id="266" r:id="rId9"/>
    <p:sldId id="271" r:id="rId10"/>
    <p:sldId id="273" r:id="rId11"/>
    <p:sldId id="274" r:id="rId12"/>
    <p:sldId id="275" r:id="rId13"/>
    <p:sldId id="276" r:id="rId14"/>
    <p:sldId id="277" r:id="rId15"/>
    <p:sldId id="279" r:id="rId16"/>
    <p:sldId id="28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72493-FABF-4E92-8FD2-B1426FFB3969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AD7DC-DB9C-49C6-B758-F8650AEC6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62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AD7DC-DB9C-49C6-B758-F8650AEC6A5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4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9.gif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9.gif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9.gif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9.g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9.gif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Занятие по развитию связной речи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24544" y="2250280"/>
            <a:ext cx="9145016" cy="369900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Тема: Пересказ сказки «Лиса и Журавль»</a:t>
            </a:r>
          </a:p>
          <a:p>
            <a:r>
              <a:rPr lang="ru-RU" b="1" dirty="0" smtClean="0"/>
              <a:t>(подготовительная логопедическая группа,</a:t>
            </a:r>
          </a:p>
          <a:p>
            <a:r>
              <a:rPr lang="en-US" b="1" dirty="0" smtClean="0"/>
              <a:t>II </a:t>
            </a:r>
            <a:r>
              <a:rPr lang="ru-RU" b="1" dirty="0" smtClean="0"/>
              <a:t>период обучения)</a:t>
            </a:r>
          </a:p>
          <a:p>
            <a:endParaRPr lang="ru-RU" b="1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Составила: Савиновских И.А., </a:t>
            </a:r>
          </a:p>
          <a:p>
            <a:r>
              <a:rPr lang="ru-RU" dirty="0" smtClean="0"/>
              <a:t>учитель-логопед </a:t>
            </a:r>
          </a:p>
          <a:p>
            <a:r>
              <a:rPr lang="ru-RU"/>
              <a:t>в</a:t>
            </a:r>
            <a:r>
              <a:rPr lang="ru-RU" smtClean="0"/>
              <a:t>ысшей </a:t>
            </a:r>
            <a:r>
              <a:rPr lang="ru-RU" dirty="0" smtClean="0"/>
              <a:t>квалификационной</a:t>
            </a:r>
          </a:p>
          <a:p>
            <a:r>
              <a:rPr lang="ru-RU" dirty="0" smtClean="0"/>
              <a:t> категории</a:t>
            </a:r>
          </a:p>
          <a:p>
            <a:r>
              <a:rPr lang="ru-RU" dirty="0" smtClean="0"/>
              <a:t> МДОУ д/с №51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80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1" b="33669"/>
          <a:stretch/>
        </p:blipFill>
        <p:spPr bwMode="auto">
          <a:xfrm>
            <a:off x="6228184" y="503497"/>
            <a:ext cx="2195300" cy="146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7" r="53227"/>
          <a:stretch/>
        </p:blipFill>
        <p:spPr bwMode="auto">
          <a:xfrm>
            <a:off x="392523" y="4929006"/>
            <a:ext cx="1875221" cy="15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624" b="38142"/>
          <a:stretch/>
        </p:blipFill>
        <p:spPr bwMode="auto">
          <a:xfrm>
            <a:off x="5796136" y="3336178"/>
            <a:ext cx="1659741" cy="1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8" t="61087"/>
          <a:stretch/>
        </p:blipFill>
        <p:spPr bwMode="auto">
          <a:xfrm>
            <a:off x="7603680" y="4853353"/>
            <a:ext cx="1432816" cy="16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" b="38143"/>
          <a:stretch/>
        </p:blipFill>
        <p:spPr bwMode="auto">
          <a:xfrm>
            <a:off x="7455877" y="3336178"/>
            <a:ext cx="1580619" cy="15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DNS\Downloads\1114048-babdd96690caaf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52" y="4949587"/>
            <a:ext cx="1290774" cy="15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99"/>
          <a:stretch/>
        </p:blipFill>
        <p:spPr bwMode="auto">
          <a:xfrm>
            <a:off x="284510" y="549570"/>
            <a:ext cx="1660422" cy="27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t="51612" b="837"/>
          <a:stretch/>
        </p:blipFill>
        <p:spPr bwMode="auto">
          <a:xfrm>
            <a:off x="1944932" y="1907090"/>
            <a:ext cx="2228010" cy="13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1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29"/>
          <a:stretch/>
        </p:blipFill>
        <p:spPr bwMode="auto">
          <a:xfrm>
            <a:off x="4679068" y="512766"/>
            <a:ext cx="1549116" cy="270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3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267744" y="3496560"/>
            <a:ext cx="1800200" cy="296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6" b="50000"/>
          <a:stretch/>
        </p:blipFill>
        <p:spPr bwMode="auto">
          <a:xfrm>
            <a:off x="1934987" y="544148"/>
            <a:ext cx="2227865" cy="138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4" t="65086"/>
          <a:stretch/>
        </p:blipFill>
        <p:spPr bwMode="auto">
          <a:xfrm>
            <a:off x="6228184" y="1970777"/>
            <a:ext cx="2195300" cy="12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81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6651" y="3140968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0400" y="3140968"/>
            <a:ext cx="914400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2989" y="3140968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8589" y="3140968"/>
            <a:ext cx="914400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55505" y="4960277"/>
            <a:ext cx="914400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29200" y="4960277"/>
            <a:ext cx="914400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4800" y="4947301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02251" y="4941168"/>
            <a:ext cx="914400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86000" y="4947301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4941168"/>
            <a:ext cx="914400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29200" y="3136776"/>
            <a:ext cx="926305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17505" y="1412775"/>
            <a:ext cx="914400" cy="9093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03105" y="1430505"/>
            <a:ext cx="914400" cy="8968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88705" y="1412776"/>
            <a:ext cx="914400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70784" y="1412776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56384" y="1412776"/>
            <a:ext cx="914400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41984" y="1407767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7584" y="1412776"/>
            <a:ext cx="914400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20" name="Picture 2" descr="C:\Users\DNS\Desktop\лисы\bc71d356e6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869160"/>
            <a:ext cx="1512168" cy="17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07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0072" y="929008"/>
            <a:ext cx="914400" cy="94022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24472" y="929008"/>
            <a:ext cx="914400" cy="91440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38872" y="929008"/>
            <a:ext cx="914400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53272" y="954832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67672" y="954832"/>
            <a:ext cx="914400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82298" y="2783632"/>
            <a:ext cx="914400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64206" y="2805553"/>
            <a:ext cx="914400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96698" y="2786263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778606" y="2805553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015644" y="5013176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99357" y="5013176"/>
            <a:ext cx="914400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184957" y="5013176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259632" y="5013176"/>
            <a:ext cx="914400" cy="914400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7" descr="C:\Users\DNS\Desktop\лисы\f_184233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43363"/>
            <a:ext cx="232744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50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1" b="33669"/>
          <a:stretch/>
        </p:blipFill>
        <p:spPr bwMode="auto">
          <a:xfrm>
            <a:off x="6228184" y="503497"/>
            <a:ext cx="2195300" cy="146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7" r="53227"/>
          <a:stretch/>
        </p:blipFill>
        <p:spPr bwMode="auto">
          <a:xfrm>
            <a:off x="392523" y="4929006"/>
            <a:ext cx="1875221" cy="15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624" b="38142"/>
          <a:stretch/>
        </p:blipFill>
        <p:spPr bwMode="auto">
          <a:xfrm>
            <a:off x="5796136" y="3336178"/>
            <a:ext cx="1659741" cy="1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8" t="61087"/>
          <a:stretch/>
        </p:blipFill>
        <p:spPr bwMode="auto">
          <a:xfrm>
            <a:off x="7603680" y="4853353"/>
            <a:ext cx="1432816" cy="16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" b="38143"/>
          <a:stretch/>
        </p:blipFill>
        <p:spPr bwMode="auto">
          <a:xfrm>
            <a:off x="7455877" y="3336178"/>
            <a:ext cx="1580619" cy="15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DNS\Downloads\1114048-babdd96690caaf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52" y="4949587"/>
            <a:ext cx="1290774" cy="15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99"/>
          <a:stretch/>
        </p:blipFill>
        <p:spPr bwMode="auto">
          <a:xfrm>
            <a:off x="284510" y="549570"/>
            <a:ext cx="1660422" cy="27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t="51612" b="837"/>
          <a:stretch/>
        </p:blipFill>
        <p:spPr bwMode="auto">
          <a:xfrm>
            <a:off x="1944932" y="1907090"/>
            <a:ext cx="2228010" cy="13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1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29"/>
          <a:stretch/>
        </p:blipFill>
        <p:spPr bwMode="auto">
          <a:xfrm>
            <a:off x="4679068" y="512766"/>
            <a:ext cx="1549116" cy="270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3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267744" y="3496560"/>
            <a:ext cx="1800200" cy="296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6" b="50000"/>
          <a:stretch/>
        </p:blipFill>
        <p:spPr bwMode="auto">
          <a:xfrm>
            <a:off x="1934987" y="544148"/>
            <a:ext cx="2227865" cy="138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4" t="65086"/>
          <a:stretch/>
        </p:blipFill>
        <p:spPr bwMode="auto">
          <a:xfrm>
            <a:off x="6228184" y="1970777"/>
            <a:ext cx="2195300" cy="12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28" b="40095"/>
          <a:stretch/>
        </p:blipFill>
        <p:spPr bwMode="auto">
          <a:xfrm>
            <a:off x="410524" y="3496559"/>
            <a:ext cx="1857220" cy="14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2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1" b="33669"/>
          <a:stretch/>
        </p:blipFill>
        <p:spPr bwMode="auto">
          <a:xfrm>
            <a:off x="6228184" y="503497"/>
            <a:ext cx="2195300" cy="146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7" r="53227"/>
          <a:stretch/>
        </p:blipFill>
        <p:spPr bwMode="auto">
          <a:xfrm>
            <a:off x="392523" y="4929006"/>
            <a:ext cx="1875221" cy="15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624" b="38142"/>
          <a:stretch/>
        </p:blipFill>
        <p:spPr bwMode="auto">
          <a:xfrm>
            <a:off x="5796136" y="3336178"/>
            <a:ext cx="1659741" cy="1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8" t="61087"/>
          <a:stretch/>
        </p:blipFill>
        <p:spPr bwMode="auto">
          <a:xfrm>
            <a:off x="7603680" y="4853353"/>
            <a:ext cx="1432816" cy="16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" b="38143"/>
          <a:stretch/>
        </p:blipFill>
        <p:spPr bwMode="auto">
          <a:xfrm>
            <a:off x="7455877" y="3336178"/>
            <a:ext cx="1580619" cy="15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DNS\Downloads\1114048-babdd96690caaf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52" y="4949587"/>
            <a:ext cx="1290774" cy="15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99"/>
          <a:stretch/>
        </p:blipFill>
        <p:spPr bwMode="auto">
          <a:xfrm>
            <a:off x="284510" y="549570"/>
            <a:ext cx="1660422" cy="27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t="51612" b="837"/>
          <a:stretch/>
        </p:blipFill>
        <p:spPr bwMode="auto">
          <a:xfrm>
            <a:off x="1944932" y="1907090"/>
            <a:ext cx="2228010" cy="13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1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29"/>
          <a:stretch/>
        </p:blipFill>
        <p:spPr bwMode="auto">
          <a:xfrm>
            <a:off x="4679068" y="512766"/>
            <a:ext cx="1549116" cy="270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3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267744" y="3496560"/>
            <a:ext cx="1800200" cy="296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6" b="50000"/>
          <a:stretch/>
        </p:blipFill>
        <p:spPr bwMode="auto">
          <a:xfrm>
            <a:off x="1934987" y="544148"/>
            <a:ext cx="2227865" cy="138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4" t="65086"/>
          <a:stretch/>
        </p:blipFill>
        <p:spPr bwMode="auto">
          <a:xfrm>
            <a:off x="6228184" y="1970777"/>
            <a:ext cx="2195300" cy="12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28" b="40095"/>
          <a:stretch/>
        </p:blipFill>
        <p:spPr bwMode="auto">
          <a:xfrm>
            <a:off x="410524" y="3496559"/>
            <a:ext cx="1857220" cy="14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98" r="42079"/>
          <a:stretch/>
        </p:blipFill>
        <p:spPr bwMode="auto">
          <a:xfrm>
            <a:off x="5796136" y="4853354"/>
            <a:ext cx="1873527" cy="160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4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7112" y="2060848"/>
            <a:ext cx="6201072" cy="432048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>1. Лиса с Журавлем подружились.</a:t>
            </a:r>
            <a:b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>2. Лиса потчует Журавля манной кашей.</a:t>
            </a:r>
            <a:b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>3. Журавль угощает Лису окрошкой в кувшине.</a:t>
            </a:r>
            <a:b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>4. Дружба у Лисы с Журавлем врозь.</a:t>
            </a:r>
            <a:b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" name="Picture 20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39"/>
            <a:ext cx="2188586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79213"/>
            <a:ext cx="2088232" cy="17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3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3646213"/>
            <a:ext cx="1965267" cy="161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91" y="5312442"/>
            <a:ext cx="1833809" cy="14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30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933056"/>
            <a:ext cx="8507288" cy="21602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Злом на зло отвечать плохо.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Picture 4" descr="C:\Users\DNS\Downloads\1114048-babdd96690caaf3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872208" cy="229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89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img.zoneland.ru/images6/7661541.jp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992888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21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й фильм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88640"/>
            <a:ext cx="8208912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3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" name="Picture 20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9798"/>
            <a:ext cx="3888432" cy="27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64" y="219798"/>
            <a:ext cx="3744416" cy="270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17376"/>
            <a:ext cx="3528392" cy="356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65" y="3169483"/>
            <a:ext cx="3729498" cy="356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isa_i_zhuravl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62499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9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1" b="33669"/>
          <a:stretch/>
        </p:blipFill>
        <p:spPr bwMode="auto">
          <a:xfrm>
            <a:off x="6228184" y="512766"/>
            <a:ext cx="219530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7" r="53227"/>
          <a:stretch/>
        </p:blipFill>
        <p:spPr bwMode="auto">
          <a:xfrm>
            <a:off x="428527" y="4985133"/>
            <a:ext cx="1875221" cy="148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624" b="38142"/>
          <a:stretch/>
        </p:blipFill>
        <p:spPr bwMode="auto">
          <a:xfrm>
            <a:off x="5796136" y="3336178"/>
            <a:ext cx="1659741" cy="1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8" t="61087"/>
          <a:stretch/>
        </p:blipFill>
        <p:spPr bwMode="auto">
          <a:xfrm>
            <a:off x="7603680" y="4853353"/>
            <a:ext cx="1432816" cy="16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" b="38143"/>
          <a:stretch/>
        </p:blipFill>
        <p:spPr bwMode="auto">
          <a:xfrm>
            <a:off x="7455877" y="3336178"/>
            <a:ext cx="1580619" cy="15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DNS\Downloads\1114048-babdd96690caaf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52" y="4949587"/>
            <a:ext cx="1290774" cy="15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99"/>
          <a:stretch/>
        </p:blipFill>
        <p:spPr bwMode="auto">
          <a:xfrm>
            <a:off x="284510" y="549570"/>
            <a:ext cx="1660422" cy="27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t="51612" b="837"/>
          <a:stretch/>
        </p:blipFill>
        <p:spPr bwMode="auto">
          <a:xfrm>
            <a:off x="1944932" y="1907090"/>
            <a:ext cx="2228010" cy="13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1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29"/>
          <a:stretch/>
        </p:blipFill>
        <p:spPr bwMode="auto">
          <a:xfrm>
            <a:off x="4679068" y="512766"/>
            <a:ext cx="1549116" cy="270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3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267744" y="3496560"/>
            <a:ext cx="1800200" cy="296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6" b="50000"/>
          <a:stretch/>
        </p:blipFill>
        <p:spPr bwMode="auto">
          <a:xfrm>
            <a:off x="1923409" y="548680"/>
            <a:ext cx="2227865" cy="138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4" t="65086"/>
          <a:stretch/>
        </p:blipFill>
        <p:spPr bwMode="auto">
          <a:xfrm>
            <a:off x="6228184" y="1934656"/>
            <a:ext cx="2195300" cy="12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28" b="40095"/>
          <a:stretch/>
        </p:blipFill>
        <p:spPr bwMode="auto">
          <a:xfrm>
            <a:off x="428527" y="3496560"/>
            <a:ext cx="1839217" cy="14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98" r="42079"/>
          <a:stretch/>
        </p:blipFill>
        <p:spPr bwMode="auto">
          <a:xfrm>
            <a:off x="5796136" y="4853354"/>
            <a:ext cx="1873527" cy="160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4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NS\Desktop\иринушка\семинар\собери сказку\2a601a3ff4a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r="-3201"/>
          <a:stretch/>
        </p:blipFill>
        <p:spPr bwMode="auto">
          <a:xfrm flipH="1">
            <a:off x="5122984" y="12540"/>
            <a:ext cx="97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NS\Desktop\иринушка\семинар\собери сказку\2a601a3ff4a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23"/>
            <a:ext cx="4967422" cy="66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NS\Desktop\img130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11866" r="55202" b="57568"/>
          <a:stretch/>
        </p:blipFill>
        <p:spPr bwMode="auto">
          <a:xfrm rot="16930003">
            <a:off x="5352348" y="1560084"/>
            <a:ext cx="1867640" cy="166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NS\Desktop\иринушка\семинар\собери сказку\cd791ddd4ed2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30364" r="66841" b="28952"/>
          <a:stretch/>
        </p:blipFill>
        <p:spPr bwMode="auto">
          <a:xfrm rot="195148">
            <a:off x="7743541" y="255197"/>
            <a:ext cx="1107047" cy="285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085">
            <a:off x="6419679" y="3546950"/>
            <a:ext cx="1483032" cy="204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DNS\Desktop\cd791ddd4ed2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71984">
            <a:off x="7432419" y="4780917"/>
            <a:ext cx="1670507" cy="20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NS\Desktop\иринушка\семинар\собери сказку\cd791ddd4ed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5100">
            <a:off x="4836812" y="4778756"/>
            <a:ext cx="1870537" cy="157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NS\Desktop\img13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5FD"/>
              </a:clrFrom>
              <a:clrTo>
                <a:srgbClr val="F6F5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435">
            <a:off x="1696343" y="3295904"/>
            <a:ext cx="1628400" cy="198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://i.allday.ru/uploads/posts/2009-02/1235073399_2-mal.jpg"/>
          <p:cNvPicPr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t="71314" r="61928" b="7543"/>
          <a:stretch/>
        </p:blipFill>
        <p:spPr bwMode="auto">
          <a:xfrm>
            <a:off x="5490881" y="0"/>
            <a:ext cx="1523236" cy="15674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://i.allday.ru/uploads/posts/2009-02/1235073399_2-mal.jpg"/>
          <p:cNvPicPr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2" t="69028" r="38072" b="6972"/>
          <a:stretch/>
        </p:blipFill>
        <p:spPr bwMode="auto">
          <a:xfrm rot="10432877">
            <a:off x="1190481" y="3157174"/>
            <a:ext cx="1002726" cy="18672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3" descr="C:\Users\DNS\Desktop\Безымянный.pn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7" b="80160"/>
          <a:stretch/>
        </p:blipFill>
        <p:spPr bwMode="auto">
          <a:xfrm rot="823773">
            <a:off x="1342194" y="2769074"/>
            <a:ext cx="1361553" cy="86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DNS\Desktop\и.png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756" r="84957" b="62206"/>
          <a:stretch/>
        </p:blipFill>
        <p:spPr bwMode="auto">
          <a:xfrm>
            <a:off x="2915817" y="2390460"/>
            <a:ext cx="1532664" cy="200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DNS\Desktop\Безымянный.png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" r="85094" b="68497"/>
          <a:stretch/>
        </p:blipFill>
        <p:spPr bwMode="auto">
          <a:xfrm rot="20450191">
            <a:off x="489056" y="2230314"/>
            <a:ext cx="1514696" cy="166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9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118 -0.03634 L -0.36458 0.10093 C -0.34218 0.13241 -0.30833 0.15024 -0.27343 0.15024 C -0.23333 0.15024 -0.20121 0.13241 -0.17864 0.10093 L -0.07048 -0.03634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5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84 -0.03194 L -0.28055 -0.03194 C -0.15156 -0.03194 0.00764 -0.02824 0.00764 -0.02523 L 0.00764 -0.01759 " pathEditMode="relative" rAng="0" ptsTypes="FfFF">
                                      <p:cBhvr>
                                        <p:cTn id="10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8 -0.14607 L -0.05312 -0.13496 C -0.04427 -0.10718 -0.03923 -0.00417 -0.05486 0.02083 L -0.1467 0.01551 L -0.39791 -0.20672 L -0.45955 -0.24097 C -0.46337 -0.24306 -0.42378 -0.22153 -0.42101 -0.21875 C -0.41823 -0.21597 -0.43837 -0.22269 -0.44288 -0.22384 " pathEditMode="relative" rAng="0" ptsTypes="FfFAAaaF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0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0.01181 L -0.03177 0.02778 C -0.05885 -0.00717 -0.05955 0.00949 -0.05416 -0.01365 C -0.0533 -0.02592 -0.05486 -0.03842 -0.04705 -0.0456 C -0.04653 -0.04791 -0.04635 -0.05 -0.04583 -0.05185 C -0.04514 -0.0537 -0.04392 -0.05486 -0.0434 -0.05671 C -0.04114 -0.06458 -0.04132 -0.06828 -0.0375 -0.07592 C -0.03472 -0.08703 -0.03854 -0.07338 -0.03281 -0.08541 C -0.03212 -0.08657 -0.03212 -0.08865 -0.03177 -0.09004 C -0.03107 -0.09213 -0.03038 -0.09467 -0.02934 -0.09652 C -0.02291 -0.10787 -0.02604 -0.09838 -0.02205 -0.10787 C -0.01875 -0.11551 -0.01632 -0.12407 -0.01267 -0.13148 C -0.00937 -0.15023 -0.01389 -0.12708 -0.00903 -0.14259 C -0.00851 -0.1449 -0.00694 -0.1581 -0.00677 -0.15856 C -0.00764 -0.18032 -0.00885 -0.20115 -0.01146 -0.22222 C -0.01198 -0.22639 -0.01354 -0.2331 -0.0151 -0.2368 C -0.01649 -0.24004 -0.01979 -0.24629 -0.01979 -0.24606 C -0.02135 -0.25208 -0.02691 -0.26227 -0.02691 -0.26203 C -0.02969 -0.2787 -0.04184 -0.3 -0.05416 -0.30509 C -0.08021 -0.3419 -0.15833 -0.30787 -0.20312 -0.30509 C -0.20955 -0.30393 -0.21371 -0.30324 -0.21962 -0.30023 C -0.2217 -0.2912 -0.21701 -0.29352 -0.22326 -0.2875 C -0.26163 -0.2956 -0.30035 -0.29444 -0.33923 -0.2956 C -0.34357 -0.30486 -0.34045 -0.29907 -0.34982 -0.31157 C -0.35069 -0.31273 -0.35104 -0.31504 -0.35208 -0.3162 C -0.35416 -0.31898 -0.3592 -0.32268 -0.3592 -0.32245 C -0.36198 -0.32963 -0.36666 -0.33611 -0.36857 -0.34352 C -0.37048 -0.35046 -0.37239 -0.35694 -0.37691 -0.36088 C -0.38281 -0.37222 -0.40469 -0.3831 -0.41476 -0.38634 C -0.41753 -0.38819 -0.42048 -0.38912 -0.42309 -0.3912 C -0.42864 -0.39537 -0.43316 -0.4 -0.43958 -0.40231 C -0.44097 -0.40764 -0.44201 -0.4118 -0.44444 -0.41666 C -0.44566 -0.42199 -0.44427 -0.42129 -0.4467 -0.42129 L -0.43854 -0.42129 L -0.43021 -0.4118 L -0.4408 -0.42615 " pathEditMode="relative" rAng="0" ptsTypes="AfffffffffffffffffffffffffffffffAAAA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255 C -0.00746 0.00834 -0.01476 0.01389 -0.02343 0.01644 C -0.0302 0.02153 -0.03768 0.02523 -0.04532 0.02871 C -0.05296 0.02778 -0.06112 0.02755 -0.06875 0.02662 C -0.07674 0.0257 -0.08612 0.0213 -0.0948 0.01968 C -0.12014 0.0088 -0.16181 0.01065 -0.18837 0.00764 C -0.20782 0.00926 -0.21875 0.01227 -0.23629 0.01968 C -0.2415 0.01922 -0.24723 0.01898 -0.25244 0.01806 C -0.25643 0.01713 -0.26407 0.01459 -0.26407 0.01482 C -0.27014 0.00996 -0.27761 0.00718 -0.28438 0.00417 C -0.29219 -0.00486 -0.3106 -0.01134 -0.32101 -0.0199 C -0.32292 -0.02731 -0.32709 -0.02754 -0.33108 -0.03379 C -0.33889 -0.04583 -0.3474 -0.0574 -0.35452 -0.0699 C -0.35678 -0.07893 -0.36198 -0.08472 -0.36632 -0.09236 C -0.37205 -0.1037 -0.37431 -0.1243 -0.38507 -0.13055 C -0.39237 -0.13472 -0.40053 -0.13472 -0.40851 -0.13564 C -0.42257 -0.13727 -0.43629 -0.13958 -0.4507 -0.14097 C -0.45834 -0.14213 -0.46216 -0.14537 -0.46962 -0.14791 C -0.47257 -0.14884 -0.47553 -0.15 -0.4783 -0.15115 C -0.47969 -0.15185 -0.48247 -0.15277 -0.48247 -0.15277 " pathEditMode="relative" rAng="0" ptsTypes="fffffffffffffffffffA">
                                      <p:cBhvr>
                                        <p:cTn id="2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48 -0.05509 C 0.01979 -0.05278 0.0151 -0.04977 0.01024 -0.04838 C 0.00903 -0.04792 -0.00035 -0.0544 -0.0026 -0.05509 C -0.00781 -0.05417 -0.01215 -0.05463 -0.01667 -0.05162 C -0.02274 -0.04768 -0.02639 -0.03958 -0.03194 -0.03449 C -0.0349 -0.0287 -0.03524 -0.025 -0.03976 -0.02083 C -0.04271 -0.00833 -0.04028 -0.01319 -0.04618 -0.00556 C -0.04809 0.00208 -0.05035 0.00995 -0.05382 0.01667 C -0.05538 0.02546 -0.05955 0.03171 -0.06146 0.04051 C -0.06476 0.05532 -0.06892 0.06991 -0.0717 0.08495 C -0.07378 0.0956 -0.075 0.10532 -0.07812 0.11574 C -0.07899 0.12569 -0.07986 0.1338 -0.08194 0.14329 C -0.08351 0.16273 -0.08333 0.18218 -0.08594 0.20139 C -0.08542 0.21042 -0.08524 0.21968 -0.08455 0.2287 C -0.08385 0.23657 -0.0809 0.24491 -0.07951 0.25255 C -0.07621 0.26968 -0.07344 0.28681 -0.07049 0.30394 C -0.06684 0.36111 -0.06858 0.42083 -0.07309 0.47824 C -0.07413 0.49167 -0.07552 0.5088 -0.07951 0.52107 C -0.08073 0.52477 -0.08437 0.53009 -0.08594 0.53287 C -0.08767 0.53634 -0.09097 0.54329 -0.09097 0.54352 C -0.09288 0.55093 -0.09601 0.54931 -0.10121 0.55347 C -0.10885 0.55949 -0.1158 0.56852 -0.1243 0.57222 C -0.14028 0.58681 -0.1559 0.58495 -0.17552 0.58588 C -0.18437 0.59005 -0.17812 0.5875 -0.19479 0.59097 L -0.19479 0.5912 C -0.2033 0.59398 -0.21215 0.59722 -0.22049 0.60139 C -0.2401 0.59792 -0.24444 0.59745 -0.27049 0.59607 C -0.27674 0.59329 -0.28333 0.59144 -0.28976 0.58935 C -0.29601 0.57616 -0.30052 0.58403 -0.30885 0.57917 C -0.30972 0.5787 -0.30885 0.57685 -0.30885 0.57569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3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1" b="33669"/>
          <a:stretch/>
        </p:blipFill>
        <p:spPr bwMode="auto">
          <a:xfrm>
            <a:off x="6228184" y="512766"/>
            <a:ext cx="219530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7" r="53227"/>
          <a:stretch/>
        </p:blipFill>
        <p:spPr bwMode="auto">
          <a:xfrm>
            <a:off x="392523" y="4929006"/>
            <a:ext cx="1875221" cy="15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624" b="38142"/>
          <a:stretch/>
        </p:blipFill>
        <p:spPr bwMode="auto">
          <a:xfrm>
            <a:off x="5796136" y="3336178"/>
            <a:ext cx="1659741" cy="1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8" t="61087"/>
          <a:stretch/>
        </p:blipFill>
        <p:spPr bwMode="auto">
          <a:xfrm>
            <a:off x="7603680" y="4853353"/>
            <a:ext cx="1432816" cy="16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C:\Users\DNS\Desktop\иринушка\журавль\иллюстрации к сказке\036-fox_and_cra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" b="38143"/>
          <a:stretch/>
        </p:blipFill>
        <p:spPr bwMode="auto">
          <a:xfrm>
            <a:off x="7455877" y="3336178"/>
            <a:ext cx="1580619" cy="15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DNS\Downloads\1114048-babdd96690caaf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52" y="4949587"/>
            <a:ext cx="1290774" cy="15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99"/>
          <a:stretch/>
        </p:blipFill>
        <p:spPr bwMode="auto">
          <a:xfrm>
            <a:off x="284510" y="549570"/>
            <a:ext cx="1660422" cy="27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t="51612" b="837"/>
          <a:stretch/>
        </p:blipFill>
        <p:spPr bwMode="auto">
          <a:xfrm>
            <a:off x="1944932" y="1907090"/>
            <a:ext cx="2228010" cy="13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1" descr="C:\Users\DNS\Desktop\иринушка\журавль\иллюстрации к сказке\035-fox_and_cra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29"/>
          <a:stretch/>
        </p:blipFill>
        <p:spPr bwMode="auto">
          <a:xfrm>
            <a:off x="4679068" y="512766"/>
            <a:ext cx="1549116" cy="270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3" descr="C:\Users\DNS\Desktop\иринушка\журавль\иллюстрации к сказке\041-fox_and_c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267744" y="3496560"/>
            <a:ext cx="1800200" cy="296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DNS\Desktop\иринушка\журавль\иллюстрации к сказке\039-fox_and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6" b="50000"/>
          <a:stretch/>
        </p:blipFill>
        <p:spPr bwMode="auto">
          <a:xfrm>
            <a:off x="1944932" y="548680"/>
            <a:ext cx="2227865" cy="138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NS\Desktop\иринушка\семинар\собери сказку\cd791ddd4ed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27" r="100000"/>
          <a:stretch/>
        </p:blipFill>
        <p:spPr bwMode="auto">
          <a:xfrm>
            <a:off x="4793993" y="1052736"/>
            <a:ext cx="3234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NS\Desktop\лисы\0_55f92_b1047cca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2483768" cy="215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NS\Desktop\лисы\8XrmZZfDR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4" y="4185084"/>
            <a:ext cx="216024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NS\Desktop\лисы\24866c8143a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10073"/>
            <a:ext cx="1916365" cy="291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NS\Desktop\лисы\f_184233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3794"/>
            <a:ext cx="3810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DNS\Desktop\лисы\fox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5084"/>
            <a:ext cx="288032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6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NS\Desktop\лисы\bc71d356e6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564" y="1220216"/>
            <a:ext cx="2193925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NS\Desktop\лисы\0_a859_c8e48fe0_-2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37626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NS\Desktop\лисы\grus_japonensis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15876" r="9208" b="14370"/>
          <a:stretch/>
        </p:blipFill>
        <p:spPr bwMode="auto">
          <a:xfrm>
            <a:off x="237290" y="4407659"/>
            <a:ext cx="324036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NS\Desktop\лисы\42413229_IMG_14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48680"/>
            <a:ext cx="2664296" cy="27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DNS\Desktop\лисы\Gavrilo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38" y="4181820"/>
            <a:ext cx="2808312" cy="229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1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</TotalTime>
  <Words>53</Words>
  <Application>Microsoft Office PowerPoint</Application>
  <PresentationFormat>Экран (4:3)</PresentationFormat>
  <Paragraphs>16</Paragraphs>
  <Slides>16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Яркая</vt:lpstr>
      <vt:lpstr>Занятие по развитию связной речи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Лиса с Журавлем подружились.  2. Лиса потчует Журавля манной кашей.  3. Журавль угощает Лису окрошкой в кувшине.  4. Дружба у Лисы с Журавлем врозь.   </vt:lpstr>
      <vt:lpstr>Злом на зло отвечать плохо.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Ангел</cp:lastModifiedBy>
  <cp:revision>47</cp:revision>
  <dcterms:created xsi:type="dcterms:W3CDTF">2011-12-24T15:28:13Z</dcterms:created>
  <dcterms:modified xsi:type="dcterms:W3CDTF">2014-03-18T03:53:39Z</dcterms:modified>
</cp:coreProperties>
</file>