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E948-8B7A-4C02-AD21-25BEAEBF55CA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07C6-BD7E-43B8-85A2-F56BF4C2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07C6-BD7E-43B8-85A2-F56BF4C2A7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4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1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2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1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5C1A-ED6A-4E20-B841-6E9E09ECF11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F1C3-2695-46DA-8E0E-C768031FE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в 8 классе «Повторение изученного по теме предложения с </a:t>
            </a:r>
            <a:br>
              <a:rPr lang="ru-RU" dirty="0" smtClean="0"/>
            </a:br>
            <a:r>
              <a:rPr lang="ru-RU" dirty="0" smtClean="0"/>
              <a:t>однородными членами»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Разработала учитель русского языка и литературы МБОУ «</a:t>
            </a:r>
            <a:r>
              <a:rPr lang="ru-RU" dirty="0" err="1" smtClean="0"/>
              <a:t>Увельская</a:t>
            </a:r>
            <a:r>
              <a:rPr lang="ru-RU" dirty="0" smtClean="0"/>
              <a:t> СОШ №1» Шерстнёва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32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[О: О, О, О].</a:t>
            </a:r>
            <a:br>
              <a:rPr lang="ru-RU" dirty="0"/>
            </a:br>
            <a:r>
              <a:rPr lang="ru-RU" dirty="0"/>
              <a:t> [О, О, О - О ].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04572" cy="26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images.satu.kz/86209943_w640_h640_ruchnye-instrumenty-elektr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3840088" cy="31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05180"/>
            <a:ext cx="2615952" cy="14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9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Южноуральский</a:t>
            </a:r>
            <a:r>
              <a:rPr lang="ru-RU" dirty="0" smtClean="0"/>
              <a:t> энергетический техникум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50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6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Закончите предложения: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Сегодня на уроке я узнал … </a:t>
            </a:r>
            <a:br>
              <a:rPr lang="ru-RU" b="1" i="1" dirty="0"/>
            </a:br>
            <a:r>
              <a:rPr lang="ru-RU" b="1" i="1" dirty="0" smtClean="0"/>
              <a:t>Работать </a:t>
            </a:r>
            <a:r>
              <a:rPr lang="ru-RU" b="1" i="1" dirty="0"/>
              <a:t>мне было…, потому  что … 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Помогал </a:t>
            </a:r>
            <a:r>
              <a:rPr lang="ru-RU" b="1" i="1" dirty="0"/>
              <a:t>мне … </a:t>
            </a:r>
            <a:br>
              <a:rPr lang="ru-RU" b="1" i="1" dirty="0"/>
            </a:br>
            <a:r>
              <a:rPr lang="ru-RU" b="1" i="1" dirty="0" smtClean="0"/>
              <a:t>Мешал </a:t>
            </a:r>
            <a:r>
              <a:rPr lang="ru-RU" b="1" i="1" dirty="0"/>
              <a:t>мне ... </a:t>
            </a:r>
            <a:br>
              <a:rPr lang="ru-RU" b="1" i="1" dirty="0"/>
            </a:br>
            <a:r>
              <a:rPr lang="ru-RU" b="1" i="1" dirty="0" smtClean="0"/>
              <a:t>Больше </a:t>
            </a:r>
            <a:r>
              <a:rPr lang="ru-RU" b="1" i="1" dirty="0"/>
              <a:t>всего мне понравилось… </a:t>
            </a:r>
            <a:br>
              <a:rPr lang="ru-RU" b="1" i="1" dirty="0"/>
            </a:br>
            <a:r>
              <a:rPr lang="ru-RU" b="1" i="1" dirty="0" smtClean="0"/>
              <a:t>Труднее </a:t>
            </a:r>
            <a:r>
              <a:rPr lang="ru-RU" b="1" i="1" dirty="0"/>
              <a:t>всего было …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336032" cy="18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8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они?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43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08" y="1600201"/>
            <a:ext cx="3022784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88"/>
            <a:ext cx="2539540" cy="138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7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Сегодня на уроке мы познакомимся с профессиями </a:t>
            </a:r>
            <a:r>
              <a:rPr lang="ru-RU" sz="4000" dirty="0" smtClean="0">
                <a:solidFill>
                  <a:srgbClr val="FF0000"/>
                </a:solidFill>
              </a:rPr>
              <a:t>сварщика</a:t>
            </a:r>
            <a:r>
              <a:rPr lang="ru-RU" sz="4000" dirty="0" smtClean="0"/>
              <a:t> и </a:t>
            </a:r>
            <a:r>
              <a:rPr lang="ru-RU" sz="4000" dirty="0" smtClean="0">
                <a:solidFill>
                  <a:srgbClr val="FF0000"/>
                </a:solidFill>
              </a:rPr>
              <a:t>электрика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443">
            <a:off x="6989595" y="4764882"/>
            <a:ext cx="1882997" cy="188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9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/>
              <a:t>Вспомнить…</a:t>
            </a:r>
            <a:endParaRPr lang="ru-RU" sz="4400" dirty="0"/>
          </a:p>
          <a:p>
            <a:r>
              <a:rPr lang="ru-RU" sz="4400" b="1" i="1" dirty="0"/>
              <a:t>Закрепить…</a:t>
            </a:r>
            <a:endParaRPr lang="ru-RU" sz="4400" dirty="0"/>
          </a:p>
          <a:p>
            <a:r>
              <a:rPr lang="ru-RU" sz="4400" b="1" i="1" dirty="0"/>
              <a:t>Учиться…</a:t>
            </a:r>
            <a:endParaRPr lang="ru-RU" sz="4400" dirty="0"/>
          </a:p>
          <a:p>
            <a:r>
              <a:rPr lang="ru-RU" sz="4400" b="1" i="1" dirty="0"/>
              <a:t>Узнать…</a:t>
            </a:r>
            <a:endParaRPr lang="ru-RU" sz="4400" dirty="0"/>
          </a:p>
          <a:p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755992" cy="20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9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Сварщик, электрик, профессия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3480048" cy="190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8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Расставьте знаки препинания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О и О и О. </a:t>
            </a:r>
            <a:r>
              <a:rPr lang="ru-RU" dirty="0" smtClean="0"/>
              <a:t>              4</a:t>
            </a:r>
            <a:r>
              <a:rPr lang="ru-RU" dirty="0"/>
              <a:t>. как О так и О.</a:t>
            </a:r>
          </a:p>
          <a:p>
            <a:pPr marL="0" indent="0">
              <a:buNone/>
            </a:pPr>
            <a:r>
              <a:rPr lang="ru-RU" dirty="0"/>
              <a:t>2. О зато О. </a:t>
            </a:r>
            <a:r>
              <a:rPr lang="ru-RU" dirty="0" smtClean="0"/>
              <a:t>                5</a:t>
            </a:r>
            <a:r>
              <a:rPr lang="ru-RU" dirty="0"/>
              <a:t>. ни О ни О ни О.</a:t>
            </a:r>
          </a:p>
          <a:p>
            <a:pPr marL="0" indent="0">
              <a:buNone/>
            </a:pPr>
            <a:r>
              <a:rPr lang="ru-RU" dirty="0"/>
              <a:t>3. не только О но и О. </a:t>
            </a:r>
            <a:r>
              <a:rPr lang="ru-RU" dirty="0" smtClean="0"/>
              <a:t>         6</a:t>
            </a:r>
            <a:r>
              <a:rPr lang="ru-RU" dirty="0"/>
              <a:t>. О и О </a:t>
            </a:r>
            <a:r>
              <a:rPr lang="ru-RU" dirty="0" err="1"/>
              <a:t>О</a:t>
            </a:r>
            <a:r>
              <a:rPr lang="ru-RU" dirty="0"/>
              <a:t> и О.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24608"/>
            <a:ext cx="3552056" cy="19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О, </a:t>
            </a:r>
            <a:r>
              <a:rPr lang="ru-RU" dirty="0"/>
              <a:t>и </a:t>
            </a:r>
            <a:r>
              <a:rPr lang="ru-RU" dirty="0" smtClean="0"/>
              <a:t>О, </a:t>
            </a:r>
            <a:r>
              <a:rPr lang="ru-RU" dirty="0"/>
              <a:t>и О. </a:t>
            </a:r>
            <a:r>
              <a:rPr lang="ru-RU" dirty="0" smtClean="0"/>
              <a:t>                   4</a:t>
            </a:r>
            <a:r>
              <a:rPr lang="ru-RU" dirty="0"/>
              <a:t>. как </a:t>
            </a:r>
            <a:r>
              <a:rPr lang="ru-RU" dirty="0" smtClean="0"/>
              <a:t>О, </a:t>
            </a:r>
            <a:r>
              <a:rPr lang="ru-RU" dirty="0"/>
              <a:t>так и О.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О, </a:t>
            </a:r>
            <a:r>
              <a:rPr lang="ru-RU" dirty="0"/>
              <a:t>зато О. </a:t>
            </a:r>
            <a:r>
              <a:rPr lang="ru-RU" dirty="0" smtClean="0"/>
              <a:t>                      5</a:t>
            </a:r>
            <a:r>
              <a:rPr lang="ru-RU" dirty="0"/>
              <a:t>. ни </a:t>
            </a:r>
            <a:r>
              <a:rPr lang="ru-RU" dirty="0" smtClean="0"/>
              <a:t>О, </a:t>
            </a:r>
            <a:r>
              <a:rPr lang="ru-RU" dirty="0"/>
              <a:t>ни </a:t>
            </a:r>
            <a:r>
              <a:rPr lang="ru-RU" dirty="0" smtClean="0"/>
              <a:t>О, </a:t>
            </a:r>
            <a:r>
              <a:rPr lang="ru-RU" dirty="0"/>
              <a:t>ни О.</a:t>
            </a:r>
          </a:p>
          <a:p>
            <a:pPr marL="0" indent="0">
              <a:buNone/>
            </a:pPr>
            <a:r>
              <a:rPr lang="ru-RU" dirty="0"/>
              <a:t>3. не только </a:t>
            </a:r>
            <a:r>
              <a:rPr lang="ru-RU" dirty="0" smtClean="0"/>
              <a:t>О, </a:t>
            </a:r>
            <a:r>
              <a:rPr lang="ru-RU" dirty="0"/>
              <a:t>но и О. </a:t>
            </a:r>
            <a:r>
              <a:rPr lang="ru-RU" dirty="0" smtClean="0"/>
              <a:t>    6</a:t>
            </a:r>
            <a:r>
              <a:rPr lang="ru-RU" dirty="0"/>
              <a:t>. О и </a:t>
            </a:r>
            <a:r>
              <a:rPr lang="ru-RU" dirty="0" smtClean="0"/>
              <a:t>О, </a:t>
            </a:r>
            <a:r>
              <a:rPr lang="ru-RU" dirty="0"/>
              <a:t>О и О.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471936" cy="24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8097"/>
            <a:ext cx="8229600" cy="9368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Профе</a:t>
            </a:r>
            <a:r>
              <a:rPr lang="ru-RU" dirty="0" smtClean="0">
                <a:solidFill>
                  <a:srgbClr val="FF0000"/>
                </a:solidFill>
              </a:rPr>
              <a:t>сс</a:t>
            </a:r>
            <a:r>
              <a:rPr lang="ru-RU" dirty="0" smtClean="0"/>
              <a:t>ия сва</a:t>
            </a:r>
            <a:r>
              <a:rPr lang="ru-RU" dirty="0" smtClean="0">
                <a:solidFill>
                  <a:srgbClr val="FF0000"/>
                </a:solidFill>
              </a:rPr>
              <a:t>рщ</a:t>
            </a:r>
            <a:r>
              <a:rPr lang="ru-RU" dirty="0" smtClean="0"/>
              <a:t>ика интере</a:t>
            </a:r>
            <a:r>
              <a:rPr lang="ru-RU" dirty="0" smtClean="0">
                <a:solidFill>
                  <a:srgbClr val="FF0000"/>
                </a:solidFill>
              </a:rPr>
              <a:t>сн</a:t>
            </a:r>
            <a:r>
              <a:rPr lang="ru-RU" dirty="0" smtClean="0"/>
              <a:t>ая </a:t>
            </a:r>
            <a:r>
              <a:rPr lang="ru-RU" dirty="0"/>
              <a:t>и </a:t>
            </a:r>
            <a:r>
              <a:rPr lang="ru-RU" dirty="0" smtClean="0"/>
              <a:t>увл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кательная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Сва</a:t>
            </a:r>
            <a:r>
              <a:rPr lang="ru-RU" dirty="0" smtClean="0">
                <a:solidFill>
                  <a:srgbClr val="FF0000"/>
                </a:solidFill>
              </a:rPr>
              <a:t>рщ</a:t>
            </a:r>
            <a:r>
              <a:rPr lang="ru-RU" dirty="0" smtClean="0"/>
              <a:t>ик </a:t>
            </a:r>
            <a:r>
              <a:rPr lang="ru-RU" dirty="0"/>
              <a:t>использует в работе и </a:t>
            </a:r>
            <a:r>
              <a:rPr lang="ru-RU" dirty="0" smtClean="0"/>
              <a:t>трубы, </a:t>
            </a:r>
            <a:r>
              <a:rPr lang="ru-RU" dirty="0"/>
              <a:t>и </a:t>
            </a:r>
            <a:r>
              <a:rPr lang="ru-RU" dirty="0" smtClean="0"/>
              <a:t>мета</a:t>
            </a:r>
            <a:r>
              <a:rPr lang="ru-RU" dirty="0" smtClean="0">
                <a:solidFill>
                  <a:srgbClr val="FF0000"/>
                </a:solidFill>
              </a:rPr>
              <a:t>лл</a:t>
            </a:r>
            <a:r>
              <a:rPr lang="ru-RU" dirty="0" smtClean="0"/>
              <a:t>ические балки, </a:t>
            </a:r>
            <a:r>
              <a:rPr lang="ru-RU" dirty="0"/>
              <a:t>и 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сты ж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леза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Он </a:t>
            </a:r>
            <a:r>
              <a:rPr lang="ru-RU" dirty="0" smtClean="0"/>
              <a:t>скр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пляет мета</a:t>
            </a:r>
            <a:r>
              <a:rPr lang="ru-RU" dirty="0" smtClean="0">
                <a:solidFill>
                  <a:srgbClr val="FF0000"/>
                </a:solidFill>
              </a:rPr>
              <a:t>лл</a:t>
            </a:r>
            <a:r>
              <a:rPr lang="ru-RU" dirty="0" smtClean="0"/>
              <a:t>ические </a:t>
            </a:r>
            <a:r>
              <a:rPr lang="ru-RU" dirty="0"/>
              <a:t>детали с помощью </a:t>
            </a:r>
            <a:r>
              <a:rPr lang="ru-RU" dirty="0" smtClean="0"/>
              <a:t>эл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ктрического </a:t>
            </a:r>
            <a:r>
              <a:rPr lang="ru-RU" dirty="0"/>
              <a:t>или газового </a:t>
            </a:r>
            <a:r>
              <a:rPr lang="ru-RU" dirty="0" smtClean="0"/>
              <a:t>сваро</a:t>
            </a:r>
            <a:r>
              <a:rPr lang="ru-RU" dirty="0" smtClean="0">
                <a:solidFill>
                  <a:srgbClr val="FF0000"/>
                </a:solidFill>
              </a:rPr>
              <a:t>чн</a:t>
            </a:r>
            <a:r>
              <a:rPr lang="ru-RU" dirty="0" smtClean="0"/>
              <a:t>ого а</a:t>
            </a:r>
            <a:r>
              <a:rPr lang="ru-RU" dirty="0" smtClean="0">
                <a:solidFill>
                  <a:srgbClr val="FF0000"/>
                </a:solidFill>
              </a:rPr>
              <a:t>пп</a:t>
            </a:r>
            <a:r>
              <a:rPr lang="ru-RU" dirty="0" smtClean="0"/>
              <a:t>арата </a:t>
            </a:r>
            <a:r>
              <a:rPr lang="ru-RU" dirty="0"/>
              <a:t>и электродов.</a:t>
            </a:r>
          </a:p>
          <a:p>
            <a:pPr marL="0" indent="0">
              <a:buNone/>
            </a:pPr>
            <a:r>
              <a:rPr lang="ru-RU" dirty="0"/>
              <a:t>4. Хороший </a:t>
            </a:r>
            <a:r>
              <a:rPr lang="ru-RU" dirty="0" smtClean="0"/>
              <a:t>сва</a:t>
            </a:r>
            <a:r>
              <a:rPr lang="ru-RU" dirty="0" smtClean="0">
                <a:solidFill>
                  <a:srgbClr val="FF0000"/>
                </a:solidFill>
              </a:rPr>
              <a:t>рщ</a:t>
            </a:r>
            <a:r>
              <a:rPr lang="ru-RU" dirty="0" smtClean="0"/>
              <a:t>ик </a:t>
            </a:r>
            <a:r>
              <a:rPr lang="ru-RU" dirty="0"/>
              <a:t>должен иметь не только твердую </a:t>
            </a:r>
            <a:r>
              <a:rPr lang="ru-RU" dirty="0" smtClean="0"/>
              <a:t>руку, </a:t>
            </a:r>
            <a:r>
              <a:rPr lang="ru-RU" dirty="0"/>
              <a:t>но и </a:t>
            </a:r>
            <a:r>
              <a:rPr lang="ru-RU" dirty="0" smtClean="0"/>
              <a:t>то</a:t>
            </a:r>
            <a:r>
              <a:rPr lang="ru-RU" dirty="0" smtClean="0">
                <a:solidFill>
                  <a:srgbClr val="FF0000"/>
                </a:solidFill>
              </a:rPr>
              <a:t>чн</a:t>
            </a:r>
            <a:r>
              <a:rPr lang="ru-RU" dirty="0" smtClean="0"/>
              <a:t>ый глаз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мер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Ведь </a:t>
            </a:r>
            <a:r>
              <a:rPr lang="ru-RU" dirty="0" smtClean="0"/>
              <a:t>сва</a:t>
            </a:r>
            <a:r>
              <a:rPr lang="ru-RU" dirty="0" smtClean="0">
                <a:solidFill>
                  <a:srgbClr val="FF0000"/>
                </a:solidFill>
              </a:rPr>
              <a:t>рщ</a:t>
            </a:r>
            <a:r>
              <a:rPr lang="ru-RU" dirty="0" smtClean="0"/>
              <a:t>ик </a:t>
            </a:r>
            <a:r>
              <a:rPr lang="ru-RU" dirty="0"/>
              <a:t>удерживает </a:t>
            </a:r>
            <a:r>
              <a:rPr lang="ru-RU" dirty="0" smtClean="0"/>
              <a:t>электро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 </a:t>
            </a:r>
            <a:r>
              <a:rPr lang="ru-RU" dirty="0"/>
              <a:t>очень </a:t>
            </a:r>
            <a:r>
              <a:rPr lang="ru-RU" dirty="0" smtClean="0"/>
              <a:t>бли</a:t>
            </a:r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ко </a:t>
            </a:r>
            <a:r>
              <a:rPr lang="ru-RU" dirty="0"/>
              <a:t>к поверхности </a:t>
            </a:r>
            <a:r>
              <a:rPr lang="ru-RU" dirty="0" smtClean="0"/>
              <a:t>мета</a:t>
            </a:r>
            <a:r>
              <a:rPr lang="ru-RU" dirty="0" smtClean="0">
                <a:solidFill>
                  <a:srgbClr val="FF0000"/>
                </a:solidFill>
              </a:rPr>
              <a:t>лл</a:t>
            </a:r>
            <a:r>
              <a:rPr lang="ru-RU" dirty="0" smtClean="0"/>
              <a:t>а, </a:t>
            </a:r>
            <a:r>
              <a:rPr lang="ru-RU" dirty="0"/>
              <a:t>но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пр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сается </a:t>
            </a:r>
            <a:r>
              <a:rPr lang="ru-RU" dirty="0"/>
              <a:t>к нему.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smtClean="0"/>
              <a:t>Сваро</a:t>
            </a:r>
            <a:r>
              <a:rPr lang="ru-RU" dirty="0" smtClean="0">
                <a:solidFill>
                  <a:srgbClr val="FF0000"/>
                </a:solidFill>
              </a:rPr>
              <a:t>чн</a:t>
            </a:r>
            <a:r>
              <a:rPr lang="ru-RU" dirty="0" smtClean="0"/>
              <a:t>ый ш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 </a:t>
            </a:r>
            <a:r>
              <a:rPr lang="ru-RU" dirty="0"/>
              <a:t>должен </a:t>
            </a:r>
            <a:r>
              <a:rPr lang="ru-RU" dirty="0" smtClean="0"/>
              <a:t>получит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r>
              <a:rPr lang="ru-RU" dirty="0" smtClean="0"/>
              <a:t>ся про</a:t>
            </a:r>
            <a:r>
              <a:rPr lang="ru-RU" dirty="0" smtClean="0">
                <a:solidFill>
                  <a:srgbClr val="FF0000"/>
                </a:solidFill>
              </a:rPr>
              <a:t>чн</a:t>
            </a:r>
            <a:r>
              <a:rPr lang="ru-RU" dirty="0" smtClean="0"/>
              <a:t>ый, </a:t>
            </a:r>
            <a:r>
              <a:rPr lang="ru-RU" dirty="0"/>
              <a:t>ровный и качественный.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2900"/>
            <a:ext cx="1031776" cy="10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5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Электрик починит </a:t>
            </a:r>
            <a:r>
              <a:rPr lang="ru-RU" dirty="0" smtClean="0"/>
              <a:t>пр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вода, 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весит </a:t>
            </a:r>
            <a:r>
              <a:rPr lang="ru-RU" dirty="0"/>
              <a:t>новую </a:t>
            </a:r>
            <a:r>
              <a:rPr lang="ru-RU" dirty="0" smtClean="0"/>
              <a:t>люстру, </a:t>
            </a:r>
            <a:r>
              <a:rPr lang="ru-RU" dirty="0"/>
              <a:t>смонтирует розетку.</a:t>
            </a:r>
          </a:p>
          <a:p>
            <a:pPr marL="0" indent="0">
              <a:buNone/>
            </a:pPr>
            <a:r>
              <a:rPr lang="ru-RU" dirty="0"/>
              <a:t>2. Ни одно строительство или </a:t>
            </a:r>
            <a:r>
              <a:rPr lang="ru-RU" dirty="0" smtClean="0"/>
              <a:t>с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рьезный 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монт </a:t>
            </a: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/>
              <a:t>обойдутся без помощи электрика.</a:t>
            </a:r>
          </a:p>
          <a:p>
            <a:pPr marL="0" indent="0">
              <a:buNone/>
            </a:pPr>
            <a:r>
              <a:rPr lang="ru-RU" dirty="0"/>
              <a:t>3. Электрики нужны для обслуживания не только наших </a:t>
            </a:r>
            <a:r>
              <a:rPr lang="ru-RU" dirty="0" smtClean="0"/>
              <a:t>домов, </a:t>
            </a:r>
            <a:r>
              <a:rPr lang="ru-RU" dirty="0"/>
              <a:t>но </a:t>
            </a:r>
            <a:r>
              <a:rPr lang="ru-RU" dirty="0" smtClean="0"/>
              <a:t>и б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льших пр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дпр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ятий.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У хорошего электрика есть </a:t>
            </a:r>
            <a:r>
              <a:rPr lang="ru-RU" dirty="0" smtClean="0"/>
              <a:t>вн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мательность, </a:t>
            </a:r>
            <a:r>
              <a:rPr lang="ru-RU" dirty="0"/>
              <a:t>и </a:t>
            </a:r>
            <a:r>
              <a:rPr lang="ru-RU" dirty="0" smtClean="0"/>
              <a:t>а</a:t>
            </a:r>
            <a:r>
              <a:rPr lang="ru-RU" dirty="0" smtClean="0">
                <a:solidFill>
                  <a:srgbClr val="FF0000"/>
                </a:solidFill>
              </a:rPr>
              <a:t>кк</a:t>
            </a:r>
            <a:r>
              <a:rPr lang="ru-RU" dirty="0" smtClean="0"/>
              <a:t>уратность, </a:t>
            </a:r>
            <a:r>
              <a:rPr lang="ru-RU" dirty="0"/>
              <a:t>и </a:t>
            </a:r>
            <a:r>
              <a:rPr lang="ru-RU" dirty="0" smtClean="0"/>
              <a:t>ответственность, </a:t>
            </a:r>
            <a:r>
              <a:rPr lang="ru-RU" dirty="0"/>
              <a:t>и </a:t>
            </a:r>
            <a:r>
              <a:rPr lang="ru-RU" dirty="0" smtClean="0"/>
              <a:t>орг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низованность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Электрик работает как в </a:t>
            </a:r>
            <a:r>
              <a:rPr lang="ru-RU" dirty="0" smtClean="0"/>
              <a:t>п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м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щении, </a:t>
            </a:r>
            <a:r>
              <a:rPr lang="ru-RU" dirty="0"/>
              <a:t>так и на открытом воздухе.</a:t>
            </a:r>
          </a:p>
          <a:p>
            <a:pPr marL="0" indent="0">
              <a:buNone/>
            </a:pPr>
            <a:r>
              <a:rPr lang="ru-RU" dirty="0"/>
              <a:t>6. Он использует для работы отвертки и </a:t>
            </a:r>
            <a:r>
              <a:rPr lang="ru-RU" dirty="0" smtClean="0"/>
              <a:t>пл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скогубц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, </a:t>
            </a:r>
            <a:r>
              <a:rPr lang="ru-RU" dirty="0"/>
              <a:t>дрель и детектор проводки.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247800" cy="12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65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374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русского языка в 8 классе «Повторение изученного по теме предложения с  однородными членами»</vt:lpstr>
      <vt:lpstr>Кто они?</vt:lpstr>
      <vt:lpstr>Презентация PowerPoint</vt:lpstr>
      <vt:lpstr>Цели урока:</vt:lpstr>
      <vt:lpstr>Словарная работа</vt:lpstr>
      <vt:lpstr>Расставьте знаки препинания</vt:lpstr>
      <vt:lpstr>Проверь!</vt:lpstr>
      <vt:lpstr>Проверь!</vt:lpstr>
      <vt:lpstr>Проверь!</vt:lpstr>
      <vt:lpstr>[О: О, О, О].  [О, О, О - О ].</vt:lpstr>
      <vt:lpstr>Южноуральский энергетический техникум</vt:lpstr>
      <vt:lpstr>Закончите предложения: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8 классе «Повторение изученного по теме однородные члены предложения»</dc:title>
  <dc:creator>АЛЁНА</dc:creator>
  <cp:lastModifiedBy>АЛЁНА</cp:lastModifiedBy>
  <cp:revision>7</cp:revision>
  <dcterms:created xsi:type="dcterms:W3CDTF">2020-10-03T12:50:46Z</dcterms:created>
  <dcterms:modified xsi:type="dcterms:W3CDTF">2020-10-03T14:29:11Z</dcterms:modified>
</cp:coreProperties>
</file>