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124" y="228600"/>
            <a:ext cx="10364451" cy="1905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престижных профессий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6700" y="1747130"/>
            <a:ext cx="11925300" cy="274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000" y="1747130"/>
            <a:ext cx="1084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124" y="2215784"/>
            <a:ext cx="10433676" cy="386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Инженеры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усовершенствование технических приспособлений. Предмет труда-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Маркетологи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общаются и налаживают контакты с рекламными агентствами. Предмет труда- 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Экологи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берет пробы воды, воздуха для химического анализа для содержания вредных веществ. Предмет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труда-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5810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16</TotalTime>
  <Words>40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Tw Cen MT</vt:lpstr>
      <vt:lpstr>Капля</vt:lpstr>
      <vt:lpstr>Примеры престижных профессий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ИРМСПФРСЕОЙИ</dc:title>
  <dc:creator>Olga</dc:creator>
  <cp:lastModifiedBy>Olga</cp:lastModifiedBy>
  <cp:revision>5</cp:revision>
  <dcterms:created xsi:type="dcterms:W3CDTF">2020-10-03T18:48:29Z</dcterms:created>
  <dcterms:modified xsi:type="dcterms:W3CDTF">2020-10-04T17:06:09Z</dcterms:modified>
</cp:coreProperties>
</file>