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1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4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1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1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73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6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4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3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61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1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8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0895-5C51-48BE-94FB-B66979271306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C9630-1C4B-43ED-9E4A-589F4BE994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52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8364" y="1214438"/>
            <a:ext cx="9144000" cy="23876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311583"/>
            <a:ext cx="11720945" cy="65809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2727" y="311583"/>
            <a:ext cx="11125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Простыми и доступными инструментами развиваем и корректируем когнитивную сферу детей от 3-х  до 10 лет и старше</a:t>
            </a:r>
            <a:endParaRPr lang="ru-RU" sz="2400" i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720436" y="3699164"/>
            <a:ext cx="112498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/>
              <a:t>Воркшоп</a:t>
            </a:r>
            <a:r>
              <a:rPr lang="ru-RU" sz="2800" dirty="0" smtClean="0"/>
              <a:t> с представлением  авторской игры </a:t>
            </a:r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для коррекции познавательных процессов обучающихся с ОВЗ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15891" y="635923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32219" y="6151418"/>
            <a:ext cx="67097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anose="020B0A04020102020204" pitchFamily="34" charset="0"/>
              </a:rPr>
              <a:t>Педагог – психолог высшей квалификационной категории МБОУ </a:t>
            </a:r>
            <a:r>
              <a:rPr lang="ru-RU" sz="1400" dirty="0">
                <a:latin typeface="Arial Black" panose="020B0A04020102020204" pitchFamily="34" charset="0"/>
              </a:rPr>
              <a:t>СКОШ №36 </a:t>
            </a:r>
            <a:r>
              <a:rPr lang="en-US" sz="1400" dirty="0">
                <a:latin typeface="Arial Black" panose="020B0A04020102020204" pitchFamily="34" charset="0"/>
              </a:rPr>
              <a:t>III</a:t>
            </a:r>
            <a:r>
              <a:rPr lang="ru-RU" sz="1400" dirty="0">
                <a:latin typeface="Arial Black" panose="020B0A04020102020204" pitchFamily="34" charset="0"/>
              </a:rPr>
              <a:t>-</a:t>
            </a:r>
            <a:r>
              <a:rPr lang="en-US" sz="1400" dirty="0">
                <a:latin typeface="Arial Black" panose="020B0A04020102020204" pitchFamily="34" charset="0"/>
              </a:rPr>
              <a:t>IV</a:t>
            </a:r>
            <a:r>
              <a:rPr lang="ru-RU" sz="1400" dirty="0" smtClean="0">
                <a:latin typeface="Arial Black" panose="020B0A04020102020204" pitchFamily="34" charset="0"/>
              </a:rPr>
              <a:t>видов</a:t>
            </a:r>
            <a:endParaRPr lang="ru-RU" sz="1400" dirty="0">
              <a:latin typeface="Arial Black" panose="020B0A04020102020204" pitchFamily="34" charset="0"/>
            </a:endParaRPr>
          </a:p>
          <a:p>
            <a:pPr algn="ctr"/>
            <a:endParaRPr lang="ru-RU" sz="1400" dirty="0">
              <a:latin typeface="Arial Black" panose="020B0A040201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1" y="1470118"/>
            <a:ext cx="2787097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073" y="1544493"/>
            <a:ext cx="2846219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29545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Zinchenko</dc:creator>
  <cp:lastModifiedBy>KOM</cp:lastModifiedBy>
  <cp:revision>5</cp:revision>
  <dcterms:created xsi:type="dcterms:W3CDTF">2019-04-22T16:05:38Z</dcterms:created>
  <dcterms:modified xsi:type="dcterms:W3CDTF">2019-08-30T00:32:16Z</dcterms:modified>
</cp:coreProperties>
</file>