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73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0" r:id="rId14"/>
    <p:sldId id="271" r:id="rId15"/>
    <p:sldId id="269" r:id="rId16"/>
    <p:sldId id="274" r:id="rId17"/>
    <p:sldId id="282" r:id="rId18"/>
    <p:sldId id="275" r:id="rId19"/>
    <p:sldId id="276" r:id="rId20"/>
    <p:sldId id="284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715523250612278E-2"/>
          <c:y val="5.2992090713517695E-2"/>
          <c:w val="0.60840032031839142"/>
          <c:h val="0.852557710674747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молочные продукты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2а</c:v>
                </c:pt>
                <c:pt idx="1">
                  <c:v>2б</c:v>
                </c:pt>
                <c:pt idx="2">
                  <c:v>3а</c:v>
                </c:pt>
                <c:pt idx="3">
                  <c:v>3б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сладости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2а</c:v>
                </c:pt>
                <c:pt idx="1">
                  <c:v>2б</c:v>
                </c:pt>
                <c:pt idx="2">
                  <c:v>3а</c:v>
                </c:pt>
                <c:pt idx="3">
                  <c:v>3б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16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фрукты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2а</c:v>
                </c:pt>
                <c:pt idx="1">
                  <c:v>2б</c:v>
                </c:pt>
                <c:pt idx="2">
                  <c:v>3а</c:v>
                </c:pt>
                <c:pt idx="3">
                  <c:v>3б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</c:v>
                </c:pt>
                <c:pt idx="1">
                  <c:v>8</c:v>
                </c:pt>
                <c:pt idx="2">
                  <c:v>9</c:v>
                </c:pt>
                <c:pt idx="3">
                  <c:v>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овощи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2а</c:v>
                </c:pt>
                <c:pt idx="1">
                  <c:v>2б</c:v>
                </c:pt>
                <c:pt idx="2">
                  <c:v>3а</c:v>
                </c:pt>
                <c:pt idx="3">
                  <c:v>3б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мясные продукты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2а</c:v>
                </c:pt>
                <c:pt idx="1">
                  <c:v>2б</c:v>
                </c:pt>
                <c:pt idx="2">
                  <c:v>3а</c:v>
                </c:pt>
                <c:pt idx="3">
                  <c:v>3б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6</c:v>
                </c:pt>
                <c:pt idx="1">
                  <c:v>11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чипсы и сухарики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2а</c:v>
                </c:pt>
                <c:pt idx="1">
                  <c:v>2б</c:v>
                </c:pt>
                <c:pt idx="2">
                  <c:v>3а</c:v>
                </c:pt>
                <c:pt idx="3">
                  <c:v>3б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046272"/>
        <c:axId val="5047808"/>
        <c:axId val="0"/>
      </c:bar3DChart>
      <c:catAx>
        <c:axId val="5046272"/>
        <c:scaling>
          <c:orientation val="minMax"/>
        </c:scaling>
        <c:delete val="0"/>
        <c:axPos val="b"/>
        <c:majorTickMark val="out"/>
        <c:minorTickMark val="none"/>
        <c:tickLblPos val="nextTo"/>
        <c:crossAx val="5047808"/>
        <c:crosses val="autoZero"/>
        <c:auto val="1"/>
        <c:lblAlgn val="ctr"/>
        <c:lblOffset val="100"/>
        <c:noMultiLvlLbl val="0"/>
      </c:catAx>
      <c:valAx>
        <c:axId val="5047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46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Молочные блюда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Завтрак</c:v>
                </c:pt>
                <c:pt idx="1">
                  <c:v>Обед</c:v>
                </c:pt>
                <c:pt idx="2">
                  <c:v>Ужин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</c:v>
                </c:pt>
                <c:pt idx="1">
                  <c:v>16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02592"/>
        <c:axId val="5104384"/>
        <c:axId val="0"/>
      </c:bar3DChart>
      <c:catAx>
        <c:axId val="5102592"/>
        <c:scaling>
          <c:orientation val="minMax"/>
        </c:scaling>
        <c:delete val="0"/>
        <c:axPos val="b"/>
        <c:majorTickMark val="out"/>
        <c:minorTickMark val="none"/>
        <c:tickLblPos val="nextTo"/>
        <c:crossAx val="5104384"/>
        <c:crosses val="autoZero"/>
        <c:auto val="1"/>
        <c:lblAlgn val="ctr"/>
        <c:lblOffset val="100"/>
        <c:noMultiLvlLbl val="0"/>
      </c:catAx>
      <c:valAx>
        <c:axId val="5104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02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 Тема: «Здоровое питание».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5048663"/>
            <a:ext cx="469787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rgbClr val="FF0000"/>
                </a:solidFill>
                <a:latin typeface="Constantia"/>
              </a:rPr>
              <a:t>МАОУ «СОШ» </a:t>
            </a:r>
            <a:r>
              <a:rPr lang="ru-RU" sz="2400" dirty="0" err="1">
                <a:solidFill>
                  <a:srgbClr val="FF0000"/>
                </a:solidFill>
                <a:latin typeface="Constantia"/>
              </a:rPr>
              <a:t>с.Летка</a:t>
            </a:r>
            <a:endParaRPr lang="ru-RU" sz="2400" dirty="0">
              <a:solidFill>
                <a:srgbClr val="FF0000"/>
              </a:solidFill>
              <a:latin typeface="Constantia"/>
            </a:endParaRPr>
          </a:p>
          <a:p>
            <a:pPr marR="45720" lvl="0" algn="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 smtClean="0">
                <a:solidFill>
                  <a:srgbClr val="FF0000"/>
                </a:solidFill>
                <a:latin typeface="Constantia"/>
              </a:rPr>
              <a:t>Проектную работу </a:t>
            </a:r>
            <a:r>
              <a:rPr lang="ru-RU" sz="2400" dirty="0">
                <a:solidFill>
                  <a:srgbClr val="FF0000"/>
                </a:solidFill>
                <a:latin typeface="Constantia"/>
              </a:rPr>
              <a:t>выполнила: </a:t>
            </a:r>
            <a:r>
              <a:rPr lang="ru-RU" sz="2400" dirty="0" smtClean="0">
                <a:solidFill>
                  <a:srgbClr val="FF0000"/>
                </a:solidFill>
                <a:latin typeface="Constantia"/>
              </a:rPr>
              <a:t>учитель начальных классов Попова Ольга Петровна</a:t>
            </a:r>
            <a:endParaRPr lang="ru-RU" sz="2400" dirty="0">
              <a:solidFill>
                <a:srgbClr val="FF0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8404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остоквашино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43" y="2996952"/>
            <a:ext cx="4683417" cy="310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простоквашино\prostokvashino-kartinki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96637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4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89844"/>
            <a:ext cx="86409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Группа 2. Научная:</a:t>
            </a:r>
            <a:endParaRPr lang="ru-RU" sz="28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marL="457200" indent="17970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собрать информацию о молоке и ознакомить с ней одноклассников.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457200" indent="17970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Этапы реализации:</a:t>
            </a:r>
            <a:endParaRPr lang="ru-RU" sz="20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Собрать информацию и подготовить доклад на тему «Когда человек стал употреблять молоко?».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Собрать информацию и подготовить доклад на тему «Молоко разных животных».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Подготовить сообщение на тему «Состав молока».</a:t>
            </a:r>
            <a:endParaRPr lang="ru-RU" sz="20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6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Тема: 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Когда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человек стал употреблять молоко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  <p:pic>
        <p:nvPicPr>
          <p:cNvPr id="8194" name="Picture 2" descr="C:\Users\Администратор\Desktop\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19"/>
          <a:stretch/>
        </p:blipFill>
        <p:spPr bwMode="auto">
          <a:xfrm>
            <a:off x="335361" y="1343941"/>
            <a:ext cx="283470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72" y="2993116"/>
            <a:ext cx="349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Авель, сын Адама, пас овец и, вероятно, пил молоко.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Администратор\Desktop\Bible.malmesbury.ar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3941"/>
            <a:ext cx="2592288" cy="169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7964" y="3034847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Самое раннее упоминании о молоке находится в Библии в предсказании Иакова, которое относится к 1700 году до нашей эры, о том, что зубы Иуды станут белыми от молока.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6" name="Picture 4" descr="C:\Users\Администратор\Desktop\megid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0" y="3648018"/>
            <a:ext cx="219474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232194"/>
            <a:ext cx="349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Земля </a:t>
            </a:r>
            <a:r>
              <a:rPr lang="ru-RU" dirty="0" err="1" smtClean="0">
                <a:solidFill>
                  <a:srgbClr val="FF0000"/>
                </a:solidFill>
              </a:rPr>
              <a:t>Ханаанская</a:t>
            </a:r>
            <a:r>
              <a:rPr lang="ru-RU" dirty="0" smtClean="0">
                <a:solidFill>
                  <a:srgbClr val="FF0000"/>
                </a:solidFill>
              </a:rPr>
              <a:t> была «землей молока и меда».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01407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Заквашенное молоко, масло и сыр были обычной пищей людей, живших тысячи лет назад в Азии и разводящих овец и крупный рогатый скот.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4346" y="5243280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Вывод: </a:t>
            </a:r>
            <a:r>
              <a:rPr lang="ru-RU" sz="2800" dirty="0" smtClean="0">
                <a:solidFill>
                  <a:srgbClr val="FF0000"/>
                </a:solidFill>
              </a:rPr>
              <a:t>Во всех этих примерах мы видим, что молоко было известно задолго до нас.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58362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Тема: 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Молоко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разных 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животных</a:t>
            </a:r>
          </a:p>
          <a:p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826840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Люди употребляют молоко в пищу с древних времен. В наши дни молоко получают от разных животных.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7" name="Picture 3" descr="C:\Users\Администратор\Desktop\ovc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9"/>
          <a:stretch/>
        </p:blipFill>
        <p:spPr bwMode="auto">
          <a:xfrm>
            <a:off x="3171214" y="1473171"/>
            <a:ext cx="1832833" cy="137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57560" y="285293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Испании употребляют овечье молоко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8" name="Picture 4" descr="C:\Users\Администратор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16" y="1473171"/>
            <a:ext cx="1942339" cy="137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4941" y="2852936"/>
            <a:ext cx="331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аравийских пустынях молоко берут от верблюдов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9" name="Picture 5" descr="C:\Users\Администратор\Desktop\6175496_56225-700x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7" y="3717032"/>
            <a:ext cx="2083139" cy="145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296" y="51743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Египте молоко дает буйвол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50" name="Picture 6" descr="C:\Users\Администратор\Desktop\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85" y="3615298"/>
            <a:ext cx="1409875" cy="1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1800" y="5274361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Перу молочным животным является лама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то\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11563" r="37109" b="12011"/>
          <a:stretch/>
        </p:blipFill>
        <p:spPr bwMode="auto">
          <a:xfrm>
            <a:off x="179512" y="980728"/>
            <a:ext cx="413121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0115" y="116632"/>
            <a:ext cx="8201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0070C0"/>
                </a:solidFill>
              </a:rPr>
              <a:t>А во многих странах молоко людям дают  коза и корова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Администратор\Desktop\587c938ac4918023cee66e3994e5f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13" y="980728"/>
            <a:ext cx="37338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15719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Вывод: </a:t>
            </a:r>
            <a:r>
              <a:rPr lang="ru-RU" sz="3200" dirty="0" smtClean="0">
                <a:solidFill>
                  <a:srgbClr val="FF0000"/>
                </a:solidFill>
              </a:rPr>
              <a:t>Неважно, чье молоко употребляют люди. С ним они получают жизненно важные вещества.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3412" y="346341"/>
            <a:ext cx="4294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Тема: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Состав </a:t>
            </a:r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молока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Picture 3" descr="E:\фото\польза моло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00" y="1196752"/>
            <a:ext cx="3801315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1196752"/>
            <a:ext cx="4752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Одной из главных составляющих молока является белок, необходимый для укрепления мышц и восстановления их после тяжелой работы.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Другой продукт-жир, вместе с которым в ваше тело поступает энергия.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В молоке также есть сахар-углеводород, являющийся другим источником энергии.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Молоко снабжает организм и важными минеральными солями для укрепления костей и производства свежей крови.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Кроме того, в молоко есть железо, медь, марганец, магний, йод, цинк, хлор.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Молоко обеспечивает нас витаминами. В нем велико содержание витаминов В2, А, В1, С,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Разумеется, в молоке содержится и вода.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943" y="404664"/>
            <a:ext cx="885698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Группа 3. Творческая:</a:t>
            </a:r>
            <a:endParaRPr lang="ru-RU" sz="32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marL="457200" indent="17970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пропаганда здорового питания.</a:t>
            </a:r>
            <a:endParaRPr lang="ru-RU" sz="28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457200" indent="17970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Этапы реализации:</a:t>
            </a:r>
            <a:endParaRPr lang="ru-RU" sz="28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Подобрать пословицы, загадки, стихотворения по теме.</a:t>
            </a:r>
            <a:endParaRPr lang="ru-RU" sz="28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Нарисовать молочные продукты.</a:t>
            </a:r>
            <a:endParaRPr lang="ru-RU" sz="28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Придумать и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оформить журнал «Расти здоровым»</a:t>
            </a:r>
            <a:endParaRPr lang="ru-RU" sz="28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73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DCIM\100NIKON\DSCN02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9" t="1483" r="1385" b="9454"/>
          <a:stretch/>
        </p:blipFill>
        <p:spPr bwMode="auto">
          <a:xfrm>
            <a:off x="0" y="0"/>
            <a:ext cx="914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88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J:\DCIM\100NIKON\DSCN02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2485"/>
          <a:stretch/>
        </p:blipFill>
        <p:spPr bwMode="auto">
          <a:xfrm>
            <a:off x="-24595" y="0"/>
            <a:ext cx="9168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2063" y="980728"/>
            <a:ext cx="849694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Группа 4. Кулинарная:</a:t>
            </a:r>
            <a:endParaRPr lang="ru-RU" sz="32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marL="457200" indent="17970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познакомить с приготовлением молочных блюд, показать их разнообразие.</a:t>
            </a:r>
            <a:endParaRPr lang="ru-RU" sz="28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457200" indent="17970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Этапы реализации:</a:t>
            </a:r>
            <a:endParaRPr lang="ru-RU" sz="28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Подобрать рецепты приготовления молочных блюд.</a:t>
            </a:r>
            <a:endParaRPr lang="ru-RU" sz="28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Приготовить 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какое-либо молочное блюдо.</a:t>
            </a:r>
            <a:endParaRPr lang="ru-RU" sz="28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95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5146" y="-99392"/>
            <a:ext cx="9145997" cy="6957392"/>
          </a:xfrm>
        </p:spPr>
        <p:txBody>
          <a:bodyPr>
            <a:normAutofit fontScale="55000" lnSpcReduction="20000"/>
          </a:bodyPr>
          <a:lstStyle/>
          <a:p>
            <a:pPr indent="179705" algn="just">
              <a:lnSpc>
                <a:spcPct val="150000"/>
              </a:lnSpc>
              <a:spcAft>
                <a:spcPts val="1000"/>
              </a:spcAft>
            </a:pPr>
            <a:r>
              <a:rPr lang="ru-RU" sz="4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4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4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Разработать проект «Меню здорового питания»; показать и доказать учащимся необходимость и значимость молока и молочных продуктов для роста и здоровья.</a:t>
            </a:r>
            <a:endParaRPr lang="ru-RU" sz="4200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indent="179705" algn="just">
              <a:lnSpc>
                <a:spcPct val="150000"/>
              </a:lnSpc>
              <a:spcAft>
                <a:spcPts val="1000"/>
              </a:spcAft>
            </a:pPr>
            <a:r>
              <a:rPr lang="ru-RU" sz="4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Задачи:</a:t>
            </a:r>
            <a:r>
              <a:rPr lang="ru-RU" sz="4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Формировать у школьников осознанное отношение к здоровому питанию; расширять знания учащихся о молочных продуктах и прививать навыки правильного питания; развивать коммуникативные  способности учащихся; развивать умения ориентироваться в информационном пространстве, сопоставлять и анализировать полученную информацию, творческие способности учащихся: художественные, музыкальные, артистические, поэтические, кулинарные; воспитывать коллективизм, взаимопомощь.</a:t>
            </a:r>
            <a:endParaRPr lang="ru-RU" sz="4200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DCIM\100NIKON\DSCN02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" t="2830" r="8230" b="15437"/>
          <a:stretch/>
        </p:blipFill>
        <p:spPr bwMode="auto">
          <a:xfrm rot="16200000">
            <a:off x="1034417" y="1088171"/>
            <a:ext cx="6859141" cy="468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482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88640"/>
            <a:ext cx="6264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Меню здорового школьника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4459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Завтрак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Каша овсяная на молоке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Сыр порциями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Масло сливочное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Напиток кофейный на молоке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Хлеб пшеничный или зерновой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1052736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Обед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Салат из моркови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Суп с макаронными изделиями на бульоне из птицы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Птица отварная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Овощи тушеные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Кисель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00506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Полдник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Плоды и свежие ягоды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970563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Ужин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Шницель из говядины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Картофельное пюре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Чай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Слойка с фруктовой начинкой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Кефир перед сном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0"/>
            <a:ext cx="8784976" cy="526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ctr"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indent="179705" algn="ctr">
              <a:lnSpc>
                <a:spcPct val="150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Этап 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 Выбор </a:t>
            </a:r>
            <a:r>
              <a:rPr lang="ru-RU" sz="36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темы</a:t>
            </a:r>
          </a:p>
          <a:p>
            <a:pPr indent="179705"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Так как ребята в школьной столовой плохо едят молочные продукты и блюда, на классном часе в ходе диалога была выделена проблема:</a:t>
            </a:r>
            <a:endParaRPr lang="ru-RU" sz="2000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Как должен питаться ученик, чтобы вырасти здоровым?</a:t>
            </a:r>
            <a:endParaRPr lang="ru-RU" sz="2800" b="1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Для чего нужно употреблять в пищу молочные продукты?</a:t>
            </a:r>
            <a:endParaRPr lang="ru-RU" sz="28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01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0537890"/>
              </p:ext>
            </p:extLst>
          </p:nvPr>
        </p:nvGraphicFramePr>
        <p:xfrm>
          <a:off x="899592" y="1196752"/>
          <a:ext cx="777686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5517232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Вывод: </a:t>
            </a:r>
            <a:r>
              <a:rPr lang="ru-RU" sz="2000" dirty="0" smtClean="0">
                <a:solidFill>
                  <a:srgbClr val="FF0000"/>
                </a:solidFill>
              </a:rPr>
              <a:t>из 52 учеников (</a:t>
            </a:r>
            <a:r>
              <a:rPr lang="en-US" sz="2000" dirty="0" smtClean="0">
                <a:solidFill>
                  <a:srgbClr val="FF0000"/>
                </a:solidFill>
              </a:rPr>
              <a:t>II</a:t>
            </a:r>
            <a:r>
              <a:rPr lang="ru-RU" sz="2000" dirty="0" smtClean="0">
                <a:solidFill>
                  <a:srgbClr val="FF0000"/>
                </a:solidFill>
              </a:rPr>
              <a:t> смены) только 13 учеников назвали молоко среди своих любимых продуктов. Почти все любят фрукты, сладости, жевательные резинки, сухарики….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80"/>
            <a:ext cx="9144000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705" algn="ctr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Этап 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II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.Сбор информации и анализ проблемы: </a:t>
            </a:r>
            <a:endParaRPr lang="ru-RU" sz="28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ru-RU" sz="20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А. Анкетирование «Рейтинг любимых продуктов»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59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43585021"/>
              </p:ext>
            </p:extLst>
          </p:nvPr>
        </p:nvGraphicFramePr>
        <p:xfrm>
          <a:off x="1331640" y="2060848"/>
          <a:ext cx="645604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76470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Ученики (2а, 2б, 3а, 3б) написали свое меню выходного дня: что они ели дома. Было опрошено 52 ученика. Проанализировав эти анкеты, можно сказать, что ребята очень мало употребляют молока и молочных продуктов, а некоторые совсем не употребляют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824" y="537321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Вывод: </a:t>
            </a:r>
            <a:r>
              <a:rPr lang="ru-RU" sz="2400" dirty="0">
                <a:solidFill>
                  <a:srgbClr val="FF0000"/>
                </a:solidFill>
              </a:rPr>
              <a:t>з</a:t>
            </a:r>
            <a:r>
              <a:rPr lang="ru-RU" sz="2400" dirty="0" smtClean="0">
                <a:solidFill>
                  <a:srgbClr val="FF0000"/>
                </a:solidFill>
              </a:rPr>
              <a:t>начит необходимо говорить о значимости и пользе молока и молочных продуктов.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-7888"/>
            <a:ext cx="2710293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Б. Анкета «Мое меню»</a:t>
            </a:r>
            <a:endParaRPr lang="ru-RU" sz="20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80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88640"/>
            <a:ext cx="491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Этап 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III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. Разработка </a:t>
            </a:r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проекта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90872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После выбора темы деятельности учащиеся делятся на группы, определяют задачи и планируют работу. Все группы работают одновременно.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22048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Группа1. </a:t>
            </a:r>
            <a:r>
              <a:rPr lang="ru-RU" dirty="0" smtClean="0">
                <a:solidFill>
                  <a:srgbClr val="FF0000"/>
                </a:solidFill>
              </a:rPr>
              <a:t>Корреспонденты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34290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Группа 3. </a:t>
            </a:r>
            <a:r>
              <a:rPr lang="ru-RU" dirty="0" smtClean="0">
                <a:solidFill>
                  <a:srgbClr val="FF0000"/>
                </a:solidFill>
              </a:rPr>
              <a:t>Творческая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28529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Группа 2.</a:t>
            </a:r>
            <a:r>
              <a:rPr lang="ru-RU" dirty="0" smtClean="0">
                <a:solidFill>
                  <a:srgbClr val="FF0000"/>
                </a:solidFill>
              </a:rPr>
              <a:t> Научная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40770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Группа 4.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Кулинарная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Группа 1</a:t>
            </a:r>
            <a:r>
              <a:rPr lang="ru-RU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Корреспонденты:</a:t>
            </a:r>
            <a:endParaRPr lang="ru-RU" sz="28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indent="179705"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сбор материала о пользе молока и молочных продуктов.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indent="179705"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Этапы реализации:</a:t>
            </a:r>
            <a:endParaRPr lang="ru-RU" sz="20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Взять интервью у школьной медсестры и у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повара школы.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734060" algn="just">
              <a:lnSpc>
                <a:spcPct val="150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Вопросы </a:t>
            </a:r>
            <a:r>
              <a:rPr lang="ru-RU" sz="20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интервью: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Чем полезно молоко?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Какие молочные блюда готовят в нашей школьной столовой?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Какие молочные блюда больше всего любят ребята нашей школы?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2. Найти мультфильм, 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где говорится о пользе молока, и подготовить отрывок для показа.</a:t>
            </a:r>
            <a:endParaRPr lang="ru-RU" sz="20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41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03660"/>
            <a:ext cx="82089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Чем полезно молоко?</a:t>
            </a:r>
          </a:p>
          <a:p>
            <a:r>
              <a:rPr lang="ru-RU" sz="2000" dirty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- В молоке полезных много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в</a:t>
            </a:r>
            <a:r>
              <a:rPr lang="ru-RU" sz="2000" dirty="0" smtClean="0">
                <a:solidFill>
                  <a:srgbClr val="FF0000"/>
                </a:solidFill>
              </a:rPr>
              <a:t>итаминов и веществ. Пейте молоко парное, чтобы кариес исчез. Чтобы кости были крепки, не болела голова. Настроение чтобы было превеселое всегда.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72846" y="4686528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Вывод: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Как мы видим, люди высоко ценили и ценят молоко за его питательные и целебные свойства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100" name="Picture 4" descr="E:\фото\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2189"/>
            <a:ext cx="5508104" cy="4131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2 класс праздник\Новая папка\DSCN02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0"/>
          <a:stretch/>
        </p:blipFill>
        <p:spPr bwMode="auto">
          <a:xfrm>
            <a:off x="3913280" y="3356991"/>
            <a:ext cx="5204459" cy="3501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0"/>
            <a:ext cx="79928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Какие молочные блюда готовят в нашей школьной столовой</a:t>
            </a:r>
            <a:r>
              <a:rPr lang="ru-RU" sz="20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ru-RU" sz="20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Каши молочные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ru-RU" sz="20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Напитки с молоком (какао-напиток, кофейный напиток)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ru-RU" sz="20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Рыба, припущенная в молоке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ru-RU" sz="20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Омлет натуральный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ru-RU" sz="20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Суп молочный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ru-RU" sz="20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Запеканка из творога со сгущенным молоком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501008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20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Какие молочные блюда больше всего любят ребята нашей школы</a:t>
            </a:r>
            <a:r>
              <a:rPr lang="ru-RU" sz="20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ru-RU" sz="20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Молочные каши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ru-RU" sz="20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Запеканка из творога со сгущенным молоком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endParaRPr lang="ru-RU" sz="2000" i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endParaRPr lang="ru-RU" sz="20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50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407</TotalTime>
  <Words>964</Words>
  <Application>Microsoft Office PowerPoint</Application>
  <PresentationFormat>Экран (4:3)</PresentationFormat>
  <Paragraphs>107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 Тема: «Здоровое питание».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 здоровым</dc:title>
  <dc:creator>Администратор</dc:creator>
  <cp:lastModifiedBy>DNA7 X64</cp:lastModifiedBy>
  <cp:revision>43</cp:revision>
  <dcterms:created xsi:type="dcterms:W3CDTF">2016-02-21T10:21:11Z</dcterms:created>
  <dcterms:modified xsi:type="dcterms:W3CDTF">2016-02-24T17:10:00Z</dcterms:modified>
</cp:coreProperties>
</file>