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3" r:id="rId13"/>
    <p:sldId id="266" r:id="rId14"/>
    <p:sldId id="267" r:id="rId15"/>
    <p:sldId id="268" r:id="rId16"/>
    <p:sldId id="271" r:id="rId17"/>
    <p:sldId id="269" r:id="rId18"/>
    <p:sldId id="272" r:id="rId1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8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44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8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34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9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4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4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8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7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5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2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5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1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2480-D1DB-43B4-8307-023C1D0E61A1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BD8BC4-2240-4127-AD9E-0ABCA3B45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3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ПОЧЕМУ В «СОБАЧЬЕЙ ПЕЩЕРЕ» ЖИВОТНЫЕ ПОГИБАЮТ?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(ИССЛЕДОВАНИЕ ФИЗИЧЕСКИХ СВОЙСТВ УГЛЕКИСЛОГО ГАЗА)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9600" b="1" i="1" dirty="0" smtClean="0">
                <a:solidFill>
                  <a:schemeClr val="tx1"/>
                </a:solidFill>
              </a:rPr>
              <a:t>Автор: Кривощекова Анастасия Вадимовна, ученица 4 класса</a:t>
            </a:r>
          </a:p>
          <a:p>
            <a:pPr algn="ctr"/>
            <a:r>
              <a:rPr lang="ru-RU" sz="9600" b="1" i="1" dirty="0" smtClean="0">
                <a:solidFill>
                  <a:schemeClr val="tx1"/>
                </a:solidFill>
              </a:rPr>
              <a:t> МАОУ СОШ №  154 г. Челябинска</a:t>
            </a:r>
            <a:endParaRPr lang="ru-RU" sz="9600" b="1" i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Молекула углекислого газ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747852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ОПРЕДЕЛЕНИЕ УГЛЕКИСЛОГО ГАЗА ПРИ ПОМОЩИ ИЗВЕСТКОВОЙ ВОДЫ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</a:t>
            </a:r>
          </a:p>
          <a:p>
            <a:pPr algn="ctr"/>
            <a:endParaRPr lang="ru-RU" dirty="0"/>
          </a:p>
          <a:p>
            <a:r>
              <a:rPr lang="ru-RU" sz="2000" b="1" dirty="0" smtClean="0"/>
              <a:t>               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ИЗВЕСТКОВАЯ ВОДА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СТАНОВИТСЯ МУТНОЙ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ФОТО НА ШАГ\IMG_0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68" y="2553789"/>
            <a:ext cx="4336867" cy="32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9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ЭКСПЕРИМЕНТ № 3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>
                <a:solidFill>
                  <a:srgbClr val="FF0000"/>
                </a:solidFill>
              </a:rPr>
              <a:t/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УГЛЕКИСЛЫЙ ГАЗ НЕ ПОДДЕРЖИВАЕТ ГОРЕНИЯ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9" y="3078765"/>
            <a:ext cx="3712095" cy="278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3122023"/>
            <a:ext cx="3691254" cy="27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«Собачья пещера»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Италии близ Неаполя есть «Собачья пещера», в которой собаки не могут находиться, а человек чувствует себя нормально. Почему? Я предположила, что около поверхности земли в этой пещере много углекислого газа, потому что он тяжелее воздуха. Действительно, из трещины внизу пещеры выделяется углекислый газ, который стелется по дну пещеры, и собаки, высота которых до 0,5 м,  задыхаются, а человек чувствует себя нормально.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dsovet.su/_pu/51/3067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2" y="-31750"/>
            <a:ext cx="3188677" cy="23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ЭКСПЕРИМЕНТ № 4</a:t>
            </a:r>
            <a:r>
              <a:rPr lang="ru-RU" sz="5400" b="1" i="1" dirty="0">
                <a:solidFill>
                  <a:srgbClr val="FF0000"/>
                </a:solidFill>
              </a:rPr>
              <a:t/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5400" b="1" i="1" dirty="0">
                <a:solidFill>
                  <a:srgbClr val="FF0000"/>
                </a:solidFill>
              </a:rPr>
              <a:t/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>
                <a:solidFill>
                  <a:srgbClr val="FF0000"/>
                </a:solidFill>
              </a:rPr>
              <a:t/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>
                <a:solidFill>
                  <a:srgbClr val="FF0000"/>
                </a:solidFill>
              </a:rPr>
              <a:t/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В ТЕПЛИЦЕ С ВЫСОКИМ СОДЕРЖАНИЕМ УГЛЕКИСЛОГО ГАЗА УРОЖАЙ ВЫШЕ  </a:t>
            </a: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>
                <a:solidFill>
                  <a:srgbClr val="FF0000"/>
                </a:solidFill>
              </a:rPr>
              <a:t/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>
                <a:solidFill>
                  <a:srgbClr val="FF0000"/>
                </a:solidFill>
              </a:rPr>
              <a:t/>
            </a:r>
            <a:br>
              <a:rPr lang="ru-RU" sz="5400" b="1" i="1" dirty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6" y="1854926"/>
            <a:ext cx="3605348" cy="270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69" y="1854926"/>
            <a:ext cx="3513908" cy="273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1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В КАКИХ АГРЕГАТНЫХ СОСТОЯНИЯХ МОЖЕТ СУЩЕСТВОВАТЬ УГЛЕКИСЛЫЙ ГАЗ</a:t>
            </a:r>
            <a:r>
              <a:rPr lang="en-US" sz="3200" b="1" i="1" dirty="0" smtClean="0">
                <a:solidFill>
                  <a:srgbClr val="FF0000"/>
                </a:solidFill>
              </a:rPr>
              <a:t>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«сухой лед»              жидкость</a:t>
            </a:r>
          </a:p>
          <a:p>
            <a:r>
              <a:rPr lang="ru-RU" sz="4000" b="1" i="1" dirty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                           </a:t>
            </a:r>
          </a:p>
          <a:p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7" y="3135085"/>
            <a:ext cx="3823063" cy="28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94" y="3175476"/>
            <a:ext cx="4029844" cy="282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8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ПОЧЕМУ В СПАЛЬНЫХ КОМНАТАХ НЕЛЬЗЯ СТАВИТЬ МНОГО РАСТЕНИЙ</a:t>
            </a:r>
            <a:r>
              <a:rPr lang="en-US" b="1" i="1" dirty="0" smtClean="0">
                <a:solidFill>
                  <a:srgbClr val="FF0000"/>
                </a:solidFill>
              </a:rPr>
              <a:t>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3" y="2600713"/>
            <a:ext cx="4001203" cy="292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73" y="2652744"/>
            <a:ext cx="3651341" cy="291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3326" y="2181497"/>
            <a:ext cx="4898571" cy="3722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83326" y="2090057"/>
            <a:ext cx="4898571" cy="3696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08469" y="2181497"/>
            <a:ext cx="4193177" cy="3605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708469" y="2181497"/>
            <a:ext cx="4193177" cy="3722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ГИПОКАПНИЯ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Однако, и понижение уровня углекислого газа в крови человека также может иметь негативные последствия: головокружение и даже потерю сознания (гипокапния).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Гипокапния возникает при глубоком и частом дыхании, которое автоматически возникает в состоянии страха, паники или истерики, стресса.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    Предельно допустимой нормой содержания углекислого газа в воздухе внутри помещений считается 0,1 – 0,15%.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836" y="0"/>
            <a:ext cx="238125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108" y="4532410"/>
            <a:ext cx="3094892" cy="23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ВЫВОДЫ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8831"/>
            <a:ext cx="8596668" cy="455253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- С ПОВЫШЕНИЕМ ТЕМПЕРАТУРЫ РАСТВОРИМОСТЬ УГЛЕКИСЛОГО ГАЗА В ВОДЕ ПОНИЖАЕТСЯ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- УГЛЕКИСЛЫЙ ГАЗ ТЯЖЕЛЕЕ ВОЗДУХА И НЕ ПОДДЕРЖИВАЕТ ГОРЕНИЯ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- ПРИ ПОВЫШЕНИИ КОНЦЕНТРАЦИИ УГЛЕКИСЛОГО ГАЗА В ВОЗДУХЕ РОСТ И РАЗВИТИЕ РАСТЕНИЙ УЛУЧШАЕТСЯ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- ИЗМЕНЕНИЕ КОНЦЕНТРАЦИИ УГЛЕКИСЛОГО ГАЗА В КРОВИ ЧЕЛОВЕКА ПРИВОДИТ К ИЗМЕНЕНИЮ ЕГО САМОЧУВСТВИЯ (ГИПЕРКАПНИЯ И ГИПОКАПНИЯ)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- </a:t>
            </a:r>
            <a:r>
              <a:rPr lang="ru-RU" sz="2800" b="1" i="1" dirty="0" smtClean="0">
                <a:solidFill>
                  <a:srgbClr val="FF0000"/>
                </a:solidFill>
              </a:rPr>
              <a:t>главная экологическая проблема – повышение уровня углекислого газа в атмосфере нашей планеты, поэтому усилия всех государств должны быть направлены на уменьшение этих выбросов</a:t>
            </a:r>
          </a:p>
          <a:p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Парниковый эффек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68" y="1930400"/>
            <a:ext cx="6505983" cy="41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rgbClr val="FF0000"/>
                </a:solidFill>
              </a:rPr>
              <a:t>Цель работы:</a:t>
            </a:r>
            <a:endParaRPr lang="ru-RU" sz="72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ИССЛЕДОВАНИЕ ФИЗИЧЕСКИХ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СВОЙСТВ УГЛЕКИСЛОГО ГАЗА;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ОПРЕДЕЛЕНИЕ ЗАВИСИМОСТИ РАСТВОРИМОСТИ УГЛЕКИСЛОГО ГАЗА В ВОДЕ ОТ ТЕМПЕРАТУРЫ;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ОПРЕДЕЛЕНИЕ ВЛИЯНИЯ УГЛЕКИСЛОГО ГАЗА НА РОСТ И РАЗВИТИЕ РАСТЕНИЙ, А ТАКЖЕ НА САМОЧУВСТВИЕ ЧЕЛОВЕКА.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Объект исследования: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68" y="1710213"/>
            <a:ext cx="8596668" cy="388077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Углекислый газ, полученный в результате химических опытов</a:t>
            </a:r>
          </a:p>
          <a:p>
            <a:r>
              <a:rPr lang="en-US" sz="9600" b="1" i="1" dirty="0" smtClean="0">
                <a:solidFill>
                  <a:srgbClr val="FF0000"/>
                </a:solidFill>
              </a:rPr>
              <a:t>           </a:t>
            </a:r>
            <a:endParaRPr lang="ru-RU" sz="9600" b="1" i="1" dirty="0">
              <a:solidFill>
                <a:srgbClr val="FF0000"/>
              </a:solidFill>
            </a:endParaRPr>
          </a:p>
          <a:p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4" y="4239723"/>
            <a:ext cx="3344179" cy="250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7" y="4239723"/>
            <a:ext cx="3340509" cy="250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9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Методы и приемы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- эксперимент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- наблюдение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- обработка собранной информации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- составление теста для учащихся 4-х классов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2" y="1643204"/>
            <a:ext cx="3228884" cy="24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0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ГИПОТЕЗА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РАСТВОРИМОСТЬ УГЛЕКИСЛОГО ГАЗА В ВОДЕ ЗАВИСИТ ОТ ТЕМПЕРАТУРЫ;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КОНЦЕНТРАЦИИ УГЛЕКИСЛОГО ГАЗА В ВОЗДУХЕ ВЛИЯЕТ НА ПРОЦЕСС ФОТОСИНТЕЗА, И, СЛЕДОВАТЕЛЬНО, НА РОСТ И РАЗВИТИЕ РАСТЕНИЙ;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КОНЦЕНТРАЦИИ УГЛЕКИСЛОГО ГАЗА В ВОЗДУХЕ, И, СЛЕДОВАТЕЛЬНО, В КРОВИ ЧЕЛОВЕКА, ВЛИЯЕТ НА ЕГО САМОЧУВСТВИЕ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концентрации углекислого газа на планете может привести к таянию ледников и всемирному потопу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460" y="52639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Основная часть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Нас окружает воздух. Воздухом мы дышим, он необходим для жизни человека и животных. Воздух – это смесь различных газов: кислорода, азота, углекислого газа. При дыхании организм человека и животных поглощает кислород, содержащийся в воздухе, а выделяет углекислый газ в окружающую среду.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Углекислый газ – вещество при нормальных условиях газообразное, без цвета, без запах</a:t>
            </a:r>
            <a:r>
              <a:rPr lang="ru-RU" sz="2400" b="1" i="1" dirty="0">
                <a:solidFill>
                  <a:srgbClr val="FF0000"/>
                </a:solidFill>
              </a:rPr>
              <a:t>а</a:t>
            </a:r>
            <a:r>
              <a:rPr lang="ru-RU" sz="2400" b="1" i="1" dirty="0" smtClean="0">
                <a:solidFill>
                  <a:srgbClr val="FF0000"/>
                </a:solidFill>
              </a:rPr>
              <a:t>, растворимое в воде.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zenslim.ru/sites/default/files/resize/uploads/life_force-350x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170" y="0"/>
            <a:ext cx="3170830" cy="23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Эксперимент № 1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user\Desktop\ФОТО НА ШАГ\IMG_08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737783" y="7317104"/>
            <a:ext cx="45719" cy="28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C:\Users\user\Desktop\ФОТО НА ШАГ\IMG_081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854786" cy="346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ФОТО НА ШАГ\IMG_08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39" y="1930400"/>
            <a:ext cx="4744143" cy="343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8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9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Эксперимент № 2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user\Desktop\ФОТО НА ШАГ\IMG_08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92000" y="6812280"/>
            <a:ext cx="195744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 НА ШАГ\IMG_08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61160"/>
            <a:ext cx="365506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НА ШАГ\IMG_08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0920" y="6431279"/>
            <a:ext cx="60960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НА ШАГ\IMG_08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31" y="2616517"/>
            <a:ext cx="3776345" cy="282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 НА ШАГ\IMG_08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3" y="4145915"/>
            <a:ext cx="3556635" cy="2666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 ПОВЫШЕНИИ ТЕМПЕРАТУРЫ РАСТВОРИМОСТЬ УГЛЕКИСЛОГО ГАЗА В ВОДЕ ПОНИЖАЕТСЯ</a:t>
            </a:r>
            <a:endParaRPr lang="ru-RU" sz="28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374" y="2114551"/>
            <a:ext cx="8596668" cy="388077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Хранить газированные напитки в холодильнике</a:t>
            </a:r>
          </a:p>
          <a:p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sodainfo.ru/datadir/datablocks/soda_s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41" y="4277986"/>
            <a:ext cx="3867785" cy="15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1" y="3574134"/>
            <a:ext cx="3034938" cy="316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4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520</Words>
  <Application>Microsoft Office PowerPoint</Application>
  <PresentationFormat>Широкоэкранный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Грань</vt:lpstr>
      <vt:lpstr>ПОЧЕМУ В «СОБАЧЬЕЙ ПЕЩЕРЕ» ЖИВОТНЫЕ ПОГИБАЮТ? (ИССЛЕДОВАНИЕ ФИЗИЧЕСКИХ СВОЙСТВ УГЛЕКИСЛОГО ГАЗА) </vt:lpstr>
      <vt:lpstr>Цель работы:</vt:lpstr>
      <vt:lpstr>Объект исследования:</vt:lpstr>
      <vt:lpstr>Методы и приемы</vt:lpstr>
      <vt:lpstr>ГИПОТЕЗА</vt:lpstr>
      <vt:lpstr>Основная часть</vt:lpstr>
      <vt:lpstr>Эксперимент № 1</vt:lpstr>
      <vt:lpstr>Эксперимент № 2</vt:lpstr>
      <vt:lpstr>ПРИ ПОВЫШЕНИИ ТЕМПЕРАТУРЫ РАСТВОРИМОСТЬ УГЛЕКИСЛОГО ГАЗА В ВОДЕ ПОНИЖАЕТСЯ</vt:lpstr>
      <vt:lpstr>ОПРЕДЕЛЕНИЕ УГЛЕКИСЛОГО ГАЗА ПРИ ПОМОЩИ ИЗВЕСТКОВОЙ ВОДЫ</vt:lpstr>
      <vt:lpstr>ЭКСПЕРИМЕНТ № 3  УГЛЕКИСЛЫЙ ГАЗ НЕ ПОДДЕРЖИВАЕТ ГОРЕНИЯ</vt:lpstr>
      <vt:lpstr>«Собачья пещера»</vt:lpstr>
      <vt:lpstr>ЭКСПЕРИМЕНТ № 4      В ТЕПЛИЦЕ С ВЫСОКИМ СОДЕРЖАНИЕМ УГЛЕКИСЛОГО ГАЗА УРОЖАЙ ВЫШЕ       </vt:lpstr>
      <vt:lpstr>В КАКИХ АГРЕГАТНЫХ СОСТОЯНИЯХ МОЖЕТ СУЩЕСТВОВАТЬ УГЛЕКИСЛЫЙ ГАЗ?</vt:lpstr>
      <vt:lpstr>ПОЧЕМУ В СПАЛЬНЫХ КОМНАТАХ НЕЛЬЗЯ СТАВИТЬ МНОГО РАСТЕНИЙ?</vt:lpstr>
      <vt:lpstr>ГИПОКАПНИЯ</vt:lpstr>
      <vt:lpstr>ВЫВОДЫ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ФИЗИЧЕСКИХ СВОЙСТВ УГЛЕКИСЛОГО ГАЗА </dc:title>
  <dc:creator>Фаина</dc:creator>
  <cp:lastModifiedBy>Фаина</cp:lastModifiedBy>
  <cp:revision>29</cp:revision>
  <cp:lastPrinted>2014-10-21T07:53:10Z</cp:lastPrinted>
  <dcterms:created xsi:type="dcterms:W3CDTF">2014-10-15T09:21:55Z</dcterms:created>
  <dcterms:modified xsi:type="dcterms:W3CDTF">2014-11-19T10:15:56Z</dcterms:modified>
</cp:coreProperties>
</file>