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62" r:id="rId5"/>
    <p:sldId id="260" r:id="rId6"/>
    <p:sldId id="263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F6527-F925-440A-917B-9A65DF7BDF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0013-4105-4BA3-8D02-BFC508E723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8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90FC-36EE-4B22-887C-22BB518434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98D13-2BA2-40AF-B58A-8D61B242CC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7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F28B-1EDB-4A86-AD3A-BD4637AFC0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4B7F-7E1D-4BF2-9727-77635D9E5C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64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60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EC905-0AE1-4D04-8C6B-165F693020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2235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DB40-84D3-4765-A974-94609014F4C5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2C0B4-B048-427F-8D98-A59F807EA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45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767B-58D5-4952-A505-4FBE5EAC9D07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E752F-D9B6-4CAA-93B7-393DEFC57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13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CC37-5AEA-45E2-AB63-08E43DD0D138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23A07-60AF-4B1F-934F-C74C9ADAE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81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A4D96-2B1A-4631-97C0-567670E91649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00263-7D98-437E-88B8-099A3D19F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11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B271-2FE5-4A11-9290-D01491A5A891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F71B-4752-43CF-8CCA-1994F05E5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7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61B5A-D7F2-4C37-A57E-202039E11208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39D4-270C-42B2-BFD4-214467BAA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14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55E8-2DCE-433D-BFC2-AF0DC62ED7AE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D0875-7EB0-4D49-B0B6-24C8857B0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3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0FE6-F96C-426E-8672-00AA50DA68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476E-4DF6-44BB-8F7E-A54F035EA1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55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50D4D-D0A3-43AB-99C4-89D49E2DB5F7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827B-8543-4D46-9E69-3AB046DAE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97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DC09-FE09-45CD-B81F-4F01B41B2B1F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5FAAB-8C75-41E0-B87F-CD1D6D49A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08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F1A9D-0939-4E12-92E6-DA5F82A16E95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D22A-220F-4A3F-92C9-09CC7639A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75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85CB-195E-462C-BC62-C756E12676D6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8111-1C58-4E00-8756-9B31A134C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1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ECA87-8AC7-4EA5-B4BD-CE656CC1A0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0433-B460-4A6B-80E1-98B6A3806B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5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AAD9F-371A-41EA-8D62-E199999117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9C36-F038-4857-A650-2EC0E30590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2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A317-ED05-4C1A-AB19-5C38DDD58C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008B-267D-4174-846C-1160D6C2F4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2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4DBE-561F-40C2-AFF9-2F8210693C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62328-D52C-4B10-97F3-C687D7A09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1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4E7F-35F8-49D4-A45D-A3FE2F2459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EF91-ECF1-4F00-BC11-57E0A07BE0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653A-E849-4ECA-B6F5-281BF8FC0E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9BB2-CC89-4FB2-8CFF-29C89A65ED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5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ABBE9-14AC-4D68-AE1C-84C7F74360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AFB3-1A98-4474-AA7D-A23F82851D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0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B785B0-C452-4330-A398-A6A0E17692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51C9AA-53FB-4484-9C82-EBE2007B33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3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33994-C587-4A78-A691-E09C83EFD3DF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E2D12A-C426-43E4-8C92-373BE5003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4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85;&#1080;&#1079;&#1082;&#1080;&#1077;%20&#1088;&#1077;&#1079;&#1091;&#1083;&#1100;&#1090;&#1072;&#1090;&#1099;/miass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Рисунок 6" descr="буквы1.jpg"/>
          <p:cNvPicPr>
            <a:picLocks noChangeAspect="1"/>
          </p:cNvPicPr>
          <p:nvPr/>
        </p:nvPicPr>
        <p:blipFill>
          <a:blip r:embed="rId2" cstate="email">
            <a:lum brigh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00043"/>
            <a:ext cx="8143875" cy="492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66" y="2000240"/>
            <a:ext cx="6167651" cy="32491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Эффекты участия школ-лидеров в реализации адресных программ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поддержки школ с низкими результатами обучения и школ, функционирующих в неблагоприятных социальных условиях</a:t>
            </a:r>
            <a:endParaRPr lang="ru-RU" sz="3200" b="1" i="1" dirty="0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764" y="500042"/>
            <a:ext cx="1251674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571480"/>
            <a:ext cx="10673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642918"/>
            <a:ext cx="1233819" cy="123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1868" y="5500702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Полякова Елизавета Дмитриевна,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директор МАОУ «Лицей № 6»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г. Миасс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404664"/>
            <a:ext cx="8496944" cy="619268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endParaRPr lang="ru-RU" sz="3200" b="1" i="1" dirty="0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1620" y="751211"/>
            <a:ext cx="7236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реализации адресных программ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20486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755" y="2156166"/>
            <a:ext cx="2312534" cy="129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1" y="2149734"/>
            <a:ext cx="1948730" cy="129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1620" y="3593475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Ашинский район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 км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Миасс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465313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семинары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консультации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проекты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47688" y="260350"/>
            <a:ext cx="7881937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Выездной семинар в </a:t>
            </a:r>
            <a:r>
              <a:rPr lang="ru-RU" sz="2400" b="1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г.Аше</a:t>
            </a:r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– встреча с административными командами</a:t>
            </a:r>
            <a:endParaRPr lang="en-US" sz="24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3552" y="3269927"/>
            <a:ext cx="1966746" cy="3006400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Методическая  поддержка учителей (консультации)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71736" y="3208511"/>
            <a:ext cx="2000264" cy="3006400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600" dirty="0" smtClean="0">
                <a:solidFill>
                  <a:prstClr val="black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занятий с учащимися по отдельным темам образовательных программ, совместные проекты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92256" y="3236645"/>
            <a:ext cx="1952080" cy="3006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Консультации для администрации, специалистов психолого-педагогической службы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786578" y="3261816"/>
            <a:ext cx="2143140" cy="3006400"/>
          </a:xfrm>
          <a:prstGeom prst="roundRect">
            <a:avLst/>
          </a:prstGeom>
          <a:solidFill>
            <a:srgbClr val="FFE1E1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Поддержка учащихся с ОВЗ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46275" y="1695660"/>
            <a:ext cx="529002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Направления сотрудничества</a:t>
            </a:r>
          </a:p>
        </p:txBody>
      </p:sp>
      <p:cxnSp>
        <p:nvCxnSpPr>
          <p:cNvPr id="4" name="Прямая со стрелкой 3"/>
          <p:cNvCxnSpPr>
            <a:stCxn id="9" idx="2"/>
          </p:cNvCxnSpPr>
          <p:nvPr/>
        </p:nvCxnSpPr>
        <p:spPr>
          <a:xfrm flipH="1">
            <a:off x="1465266" y="2157325"/>
            <a:ext cx="3126020" cy="7480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9" idx="2"/>
          </p:cNvCxnSpPr>
          <p:nvPr/>
        </p:nvCxnSpPr>
        <p:spPr>
          <a:xfrm flipH="1">
            <a:off x="3605214" y="2157325"/>
            <a:ext cx="986072" cy="6860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9" idx="2"/>
          </p:cNvCxnSpPr>
          <p:nvPr/>
        </p:nvCxnSpPr>
        <p:spPr>
          <a:xfrm>
            <a:off x="4591286" y="2157325"/>
            <a:ext cx="1077677" cy="7146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9" idx="2"/>
          </p:cNvCxnSpPr>
          <p:nvPr/>
        </p:nvCxnSpPr>
        <p:spPr>
          <a:xfrm>
            <a:off x="4591286" y="2157325"/>
            <a:ext cx="3262077" cy="7400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5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404664"/>
            <a:ext cx="8496944" cy="619268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endParaRPr lang="ru-RU" sz="3200" b="1" i="1" dirty="0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751211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семинары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20486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1231" y="3212976"/>
            <a:ext cx="7785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Миасс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конец октября: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представление возможностей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№ 6»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представление опыта педагогов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672" y="1484784"/>
            <a:ext cx="2878137" cy="308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8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404664"/>
            <a:ext cx="8496944" cy="619268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endParaRPr lang="ru-RU" sz="3200" b="1" i="1" dirty="0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751211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20486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966" y="1609104"/>
            <a:ext cx="1949054" cy="289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114" y="1505775"/>
            <a:ext cx="2040310" cy="300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134" y="4169150"/>
            <a:ext cx="1584176" cy="237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840" y="4221021"/>
            <a:ext cx="1804858" cy="232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37" y="1004435"/>
            <a:ext cx="1600572" cy="240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92" y="4054550"/>
            <a:ext cx="1432744" cy="22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6972" y="3906543"/>
            <a:ext cx="1841042" cy="552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65840" y="3906543"/>
            <a:ext cx="1804858" cy="314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6093296"/>
            <a:ext cx="1682474" cy="497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2072" y="4063782"/>
            <a:ext cx="1518776" cy="22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745" y="1432419"/>
            <a:ext cx="1522369" cy="228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1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404664"/>
            <a:ext cx="8496944" cy="619268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о семинаре 21.10.2017</a:t>
            </a:r>
          </a:p>
          <a:p>
            <a:pPr>
              <a:defRPr/>
            </a:pPr>
            <a:endParaRPr lang="ru-RU" sz="3200" dirty="0" smtClean="0">
              <a:solidFill>
                <a:srgbClr val="3737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dirty="0" smtClean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«СОШ № 1» г. Миньяра:</a:t>
            </a:r>
          </a:p>
          <a:p>
            <a:pPr>
              <a:defRPr/>
            </a:pPr>
            <a:r>
              <a:rPr lang="ru-RU" sz="3200" dirty="0" smtClean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«Важно</a:t>
            </a:r>
            <a:r>
              <a:rPr lang="ru-RU" sz="32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все мы делаем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общее дело</a:t>
            </a:r>
            <a:r>
              <a:rPr lang="ru-RU" sz="32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даём качественное образование нашим детям. А успех любого дела складывается из сотни маленьких успехов. После сегодняшнего семинара, без сомнения, мы добьёмся многого, главное –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верить в свои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</a:t>
            </a:r>
            <a:r>
              <a:rPr lang="ru-RU" sz="3200" dirty="0" smtClean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32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1" i="1" dirty="0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42860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нормативными документами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окальные акты Лицей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071546"/>
            <a:ext cx="7786710" cy="50974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178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1_Тема Office</vt:lpstr>
      <vt:lpstr>2_Тема Office</vt:lpstr>
      <vt:lpstr>Эффекты участия школ-лидеров в реализации адресных программ поддержки школ с низкими результатами обучения и школ, функционирующих в неблагоприятных социальных условиях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образовательный менеджмент. Принцип государственно-общественного характера управления в образовании. Стажировочная площадка ГБОУ ДПО ЧИППКРО Миасский городской округ</dc:title>
  <dc:creator>User</dc:creator>
  <cp:lastModifiedBy>Павел А.Сафронов</cp:lastModifiedBy>
  <cp:revision>20</cp:revision>
  <dcterms:created xsi:type="dcterms:W3CDTF">2015-09-28T05:54:39Z</dcterms:created>
  <dcterms:modified xsi:type="dcterms:W3CDTF">2018-06-15T05:28:00Z</dcterms:modified>
</cp:coreProperties>
</file>