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0" r:id="rId2"/>
    <p:sldId id="359" r:id="rId3"/>
    <p:sldId id="358" r:id="rId4"/>
    <p:sldId id="360" r:id="rId5"/>
    <p:sldId id="361" r:id="rId6"/>
    <p:sldId id="362" r:id="rId7"/>
    <p:sldId id="364" r:id="rId8"/>
    <p:sldId id="348" r:id="rId9"/>
    <p:sldId id="3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ACC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88" autoAdjust="0"/>
    <p:restoredTop sz="79097" autoAdjust="0"/>
  </p:normalViewPr>
  <p:slideViewPr>
    <p:cSldViewPr>
      <p:cViewPr varScale="1">
        <p:scale>
          <a:sx n="88" d="100"/>
          <a:sy n="88" d="100"/>
        </p:scale>
        <p:origin x="-139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7D56BB-4321-43F8-8669-04646B30737A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98BB0E-4529-4230-A340-5C10C0512A94}">
      <dgm:prSet phldrT="[Текст]"/>
      <dgm:spPr/>
      <dgm:t>
        <a:bodyPr/>
        <a:lstStyle/>
        <a:p>
          <a:r>
            <a:rPr lang="ru-RU" dirty="0" smtClean="0"/>
            <a:t>ЦПКИМР</a:t>
          </a:r>
          <a:endParaRPr lang="ru-RU" dirty="0"/>
        </a:p>
      </dgm:t>
    </dgm:pt>
    <dgm:pt modelId="{84BEC153-9879-4A0E-B8B7-039E90AEA20B}" type="parTrans" cxnId="{E82E2301-3F81-45D2-90F0-6608F2782EAD}">
      <dgm:prSet/>
      <dgm:spPr/>
      <dgm:t>
        <a:bodyPr/>
        <a:lstStyle/>
        <a:p>
          <a:endParaRPr lang="ru-RU"/>
        </a:p>
      </dgm:t>
    </dgm:pt>
    <dgm:pt modelId="{8FA5E15F-288E-4778-B5FD-AA7C55790BCD}" type="sibTrans" cxnId="{E82E2301-3F81-45D2-90F0-6608F2782EAD}">
      <dgm:prSet/>
      <dgm:spPr/>
      <dgm:t>
        <a:bodyPr/>
        <a:lstStyle/>
        <a:p>
          <a:endParaRPr lang="ru-RU"/>
        </a:p>
      </dgm:t>
    </dgm:pt>
    <dgm:pt modelId="{F1977C73-9D50-4C89-A674-AF85F66B3F38}">
      <dgm:prSet phldrT="[Текст]"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ГМО</a:t>
          </a:r>
          <a:endParaRPr lang="ru-RU" dirty="0"/>
        </a:p>
      </dgm:t>
    </dgm:pt>
    <dgm:pt modelId="{AFCFEBF5-8341-430E-BDA5-DA64D00B3737}" type="parTrans" cxnId="{16D63191-90BA-4B34-968B-832C768742E2}">
      <dgm:prSet/>
      <dgm:spPr/>
      <dgm:t>
        <a:bodyPr/>
        <a:lstStyle/>
        <a:p>
          <a:endParaRPr lang="ru-RU"/>
        </a:p>
      </dgm:t>
    </dgm:pt>
    <dgm:pt modelId="{1F0F457B-7D11-41AE-A7CA-0B81377215FA}" type="sibTrans" cxnId="{16D63191-90BA-4B34-968B-832C768742E2}">
      <dgm:prSet/>
      <dgm:spPr/>
      <dgm:t>
        <a:bodyPr/>
        <a:lstStyle/>
        <a:p>
          <a:endParaRPr lang="ru-RU"/>
        </a:p>
      </dgm:t>
    </dgm:pt>
    <dgm:pt modelId="{43A069B1-EE88-475F-9856-254CEAF2C30D}">
      <dgm:prSet phldrT="[Текст]" phldr="1"/>
      <dgm:spPr>
        <a:solidFill>
          <a:schemeClr val="accent1"/>
        </a:solidFill>
      </dgm:spPr>
      <dgm:t>
        <a:bodyPr/>
        <a:lstStyle/>
        <a:p>
          <a:endParaRPr lang="ru-RU" dirty="0"/>
        </a:p>
      </dgm:t>
    </dgm:pt>
    <dgm:pt modelId="{248A83B3-E069-423D-9F1F-DB1DF5FB9353}" type="parTrans" cxnId="{2F6166CA-B1DD-4E16-99BC-70F260571209}">
      <dgm:prSet/>
      <dgm:spPr/>
      <dgm:t>
        <a:bodyPr/>
        <a:lstStyle/>
        <a:p>
          <a:endParaRPr lang="ru-RU"/>
        </a:p>
      </dgm:t>
    </dgm:pt>
    <dgm:pt modelId="{F0F82586-AC66-4548-940C-B8644BAF51C8}" type="sibTrans" cxnId="{2F6166CA-B1DD-4E16-99BC-70F260571209}">
      <dgm:prSet/>
      <dgm:spPr/>
      <dgm:t>
        <a:bodyPr/>
        <a:lstStyle/>
        <a:p>
          <a:endParaRPr lang="ru-RU"/>
        </a:p>
      </dgm:t>
    </dgm:pt>
    <dgm:pt modelId="{C4E20DD9-7540-41CA-86A5-1AF0F60D6505}">
      <dgm:prSet phldrT="[Текст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ru-RU" dirty="0" smtClean="0"/>
            <a:t>ЦППМСП</a:t>
          </a:r>
          <a:endParaRPr lang="ru-RU" dirty="0"/>
        </a:p>
      </dgm:t>
    </dgm:pt>
    <dgm:pt modelId="{18956595-DA8F-4A47-806B-7E45A3A884AF}" type="parTrans" cxnId="{55AAD947-2C4B-41A6-8515-AB022DF86A36}">
      <dgm:prSet/>
      <dgm:spPr/>
      <dgm:t>
        <a:bodyPr/>
        <a:lstStyle/>
        <a:p>
          <a:endParaRPr lang="ru-RU"/>
        </a:p>
      </dgm:t>
    </dgm:pt>
    <dgm:pt modelId="{CDBEA4BC-79DF-4B2A-82E5-45EB101E3ADC}" type="sibTrans" cxnId="{55AAD947-2C4B-41A6-8515-AB022DF86A36}">
      <dgm:prSet/>
      <dgm:spPr/>
      <dgm:t>
        <a:bodyPr/>
        <a:lstStyle/>
        <a:p>
          <a:endParaRPr lang="ru-RU"/>
        </a:p>
      </dgm:t>
    </dgm:pt>
    <dgm:pt modelId="{A13DE01F-5162-4963-94F4-442A62757209}">
      <dgm:prSet phldrT="[Текст]"/>
      <dgm:spPr/>
      <dgm:t>
        <a:bodyPr/>
        <a:lstStyle/>
        <a:p>
          <a:r>
            <a:rPr lang="ru-RU" dirty="0" smtClean="0"/>
            <a:t>Тренинги</a:t>
          </a:r>
          <a:endParaRPr lang="ru-RU" dirty="0"/>
        </a:p>
      </dgm:t>
    </dgm:pt>
    <dgm:pt modelId="{292ECE8D-E95F-42EB-8E2E-DE9CECF8948E}" type="parTrans" cxnId="{598D5EE6-1A63-45BC-9463-2680097B5A04}">
      <dgm:prSet/>
      <dgm:spPr/>
      <dgm:t>
        <a:bodyPr/>
        <a:lstStyle/>
        <a:p>
          <a:endParaRPr lang="ru-RU"/>
        </a:p>
      </dgm:t>
    </dgm:pt>
    <dgm:pt modelId="{04D05954-DBD7-4C47-B36F-D98492168E65}" type="sibTrans" cxnId="{598D5EE6-1A63-45BC-9463-2680097B5A04}">
      <dgm:prSet/>
      <dgm:spPr/>
      <dgm:t>
        <a:bodyPr/>
        <a:lstStyle/>
        <a:p>
          <a:endParaRPr lang="ru-RU"/>
        </a:p>
      </dgm:t>
    </dgm:pt>
    <dgm:pt modelId="{AA49AB9D-A3E3-4844-AF21-2F24159A81B4}">
      <dgm:prSet phldrT="[Текст]" phldr="1"/>
      <dgm:spPr/>
      <dgm:t>
        <a:bodyPr/>
        <a:lstStyle/>
        <a:p>
          <a:endParaRPr lang="ru-RU" dirty="0"/>
        </a:p>
      </dgm:t>
    </dgm:pt>
    <dgm:pt modelId="{1E2190FA-70FE-4773-B4D5-C9DF998C9B4B}" type="parTrans" cxnId="{576CD68F-83E1-4017-8F5C-B354C0C71552}">
      <dgm:prSet/>
      <dgm:spPr/>
      <dgm:t>
        <a:bodyPr/>
        <a:lstStyle/>
        <a:p>
          <a:endParaRPr lang="ru-RU"/>
        </a:p>
      </dgm:t>
    </dgm:pt>
    <dgm:pt modelId="{B263DE0D-87CE-466F-B6DE-09789478681B}" type="sibTrans" cxnId="{576CD68F-83E1-4017-8F5C-B354C0C71552}">
      <dgm:prSet/>
      <dgm:spPr/>
      <dgm:t>
        <a:bodyPr/>
        <a:lstStyle/>
        <a:p>
          <a:endParaRPr lang="ru-RU"/>
        </a:p>
      </dgm:t>
    </dgm:pt>
    <dgm:pt modelId="{D29EA9F9-3DC0-4ABF-9865-AE6EAC671F33}">
      <dgm:prSet phldrT="[Текст]"/>
      <dgm:spPr>
        <a:solidFill>
          <a:schemeClr val="bg1"/>
        </a:solidFill>
      </dgm:spPr>
      <dgm:t>
        <a:bodyPr/>
        <a:lstStyle/>
        <a:p>
          <a:r>
            <a:rPr lang="ru-RU" dirty="0" smtClean="0"/>
            <a:t>Школы-лидеры</a:t>
          </a:r>
        </a:p>
        <a:p>
          <a:r>
            <a:rPr lang="ru-RU" dirty="0" smtClean="0"/>
            <a:t>Совет директоров</a:t>
          </a:r>
        </a:p>
        <a:p>
          <a:r>
            <a:rPr lang="ru-RU" dirty="0" smtClean="0"/>
            <a:t>Юрист, экономист УО </a:t>
          </a:r>
          <a:endParaRPr lang="ru-RU" dirty="0"/>
        </a:p>
      </dgm:t>
    </dgm:pt>
    <dgm:pt modelId="{A8F9FC69-520D-4B06-A3FF-73E2EBBC4122}" type="parTrans" cxnId="{F833B378-3075-4FEE-84AE-DE511421B6DF}">
      <dgm:prSet/>
      <dgm:spPr/>
      <dgm:t>
        <a:bodyPr/>
        <a:lstStyle/>
        <a:p>
          <a:endParaRPr lang="ru-RU"/>
        </a:p>
      </dgm:t>
    </dgm:pt>
    <dgm:pt modelId="{E1CA179D-F38A-4774-B688-B45E3CE7165B}" type="sibTrans" cxnId="{F833B378-3075-4FEE-84AE-DE511421B6DF}">
      <dgm:prSet/>
      <dgm:spPr/>
      <dgm:t>
        <a:bodyPr/>
        <a:lstStyle/>
        <a:p>
          <a:endParaRPr lang="ru-RU"/>
        </a:p>
      </dgm:t>
    </dgm:pt>
    <dgm:pt modelId="{71073181-117E-4A77-A646-A0B2E043F0B4}">
      <dgm:prSet phldrT="[Текст]" custT="1"/>
      <dgm:spPr/>
      <dgm:t>
        <a:bodyPr/>
        <a:lstStyle/>
        <a:p>
          <a:r>
            <a:rPr lang="ru-RU" sz="1600" dirty="0" smtClean="0"/>
            <a:t>Опыт РИП</a:t>
          </a:r>
          <a:endParaRPr lang="ru-RU" sz="1600" dirty="0"/>
        </a:p>
      </dgm:t>
    </dgm:pt>
    <dgm:pt modelId="{7BCA6A2E-A584-4F70-83E9-2F8803FD7CAE}" type="parTrans" cxnId="{AF779AAA-4C85-4796-B998-B63256A028BB}">
      <dgm:prSet/>
      <dgm:spPr/>
      <dgm:t>
        <a:bodyPr/>
        <a:lstStyle/>
        <a:p>
          <a:endParaRPr lang="ru-RU"/>
        </a:p>
      </dgm:t>
    </dgm:pt>
    <dgm:pt modelId="{50734DC5-438C-4963-A1B6-6B0727A113E2}" type="sibTrans" cxnId="{AF779AAA-4C85-4796-B998-B63256A028BB}">
      <dgm:prSet/>
      <dgm:spPr/>
      <dgm:t>
        <a:bodyPr/>
        <a:lstStyle/>
        <a:p>
          <a:endParaRPr lang="ru-RU"/>
        </a:p>
      </dgm:t>
    </dgm:pt>
    <dgm:pt modelId="{BC305306-FA14-4618-BB7C-0E58A4806B48}">
      <dgm:prSet phldrT="[Текст]"/>
      <dgm:spPr/>
      <dgm:t>
        <a:bodyPr/>
        <a:lstStyle/>
        <a:p>
          <a:r>
            <a:rPr lang="ru-RU" dirty="0" smtClean="0"/>
            <a:t>Семинары</a:t>
          </a:r>
          <a:endParaRPr lang="ru-RU" dirty="0"/>
        </a:p>
      </dgm:t>
    </dgm:pt>
    <dgm:pt modelId="{8EB3DDE7-8B37-4383-BE41-31C8D9F17474}" type="parTrans" cxnId="{2465848A-DE55-444A-AC03-D5CF1BAF3A8B}">
      <dgm:prSet/>
      <dgm:spPr/>
      <dgm:t>
        <a:bodyPr/>
        <a:lstStyle/>
        <a:p>
          <a:endParaRPr lang="ru-RU"/>
        </a:p>
      </dgm:t>
    </dgm:pt>
    <dgm:pt modelId="{C41D2951-45A4-4B50-911A-C92BC671E80D}" type="sibTrans" cxnId="{2465848A-DE55-444A-AC03-D5CF1BAF3A8B}">
      <dgm:prSet/>
      <dgm:spPr/>
      <dgm:t>
        <a:bodyPr/>
        <a:lstStyle/>
        <a:p>
          <a:endParaRPr lang="ru-RU"/>
        </a:p>
      </dgm:t>
    </dgm:pt>
    <dgm:pt modelId="{BC8178D0-FD84-4FA0-934C-9941F0B1D7ED}">
      <dgm:prSet phldrT="[Текст]"/>
      <dgm:spPr/>
      <dgm:t>
        <a:bodyPr/>
        <a:lstStyle/>
        <a:p>
          <a:r>
            <a:rPr lang="ru-RU" dirty="0" smtClean="0"/>
            <a:t>Индивидуальные консультации</a:t>
          </a:r>
          <a:endParaRPr lang="ru-RU" dirty="0"/>
        </a:p>
      </dgm:t>
    </dgm:pt>
    <dgm:pt modelId="{D53A45B6-201F-4CE9-8ABE-37F8E6CABE78}" type="parTrans" cxnId="{EAF1E260-CE6C-4920-93E7-18C3EEE7F7EA}">
      <dgm:prSet/>
      <dgm:spPr/>
      <dgm:t>
        <a:bodyPr/>
        <a:lstStyle/>
        <a:p>
          <a:endParaRPr lang="ru-RU"/>
        </a:p>
      </dgm:t>
    </dgm:pt>
    <dgm:pt modelId="{4C9DC9AA-175A-4CF3-B5BE-36691DD048A0}" type="sibTrans" cxnId="{EAF1E260-CE6C-4920-93E7-18C3EEE7F7EA}">
      <dgm:prSet/>
      <dgm:spPr/>
      <dgm:t>
        <a:bodyPr/>
        <a:lstStyle/>
        <a:p>
          <a:endParaRPr lang="ru-RU"/>
        </a:p>
      </dgm:t>
    </dgm:pt>
    <dgm:pt modelId="{4A9EA87F-8BD5-44E3-B4D7-DE9E5595FA01}">
      <dgm:prSet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ПТГ</a:t>
          </a:r>
          <a:endParaRPr lang="ru-RU" dirty="0"/>
        </a:p>
      </dgm:t>
    </dgm:pt>
    <dgm:pt modelId="{85AF899F-477D-4FB1-BDD6-93A74520454A}" type="parTrans" cxnId="{91D969A9-D961-4E9B-B02E-01E1F9B717FB}">
      <dgm:prSet/>
      <dgm:spPr/>
      <dgm:t>
        <a:bodyPr/>
        <a:lstStyle/>
        <a:p>
          <a:endParaRPr lang="ru-RU"/>
        </a:p>
      </dgm:t>
    </dgm:pt>
    <dgm:pt modelId="{8BF7D61B-A795-45BE-8AA5-A66C48F46EC5}" type="sibTrans" cxnId="{91D969A9-D961-4E9B-B02E-01E1F9B717FB}">
      <dgm:prSet/>
      <dgm:spPr/>
      <dgm:t>
        <a:bodyPr/>
        <a:lstStyle/>
        <a:p>
          <a:endParaRPr lang="ru-RU"/>
        </a:p>
      </dgm:t>
    </dgm:pt>
    <dgm:pt modelId="{F2C5B74B-F518-453C-A50B-EE2F3BDEE882}">
      <dgm:prSet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ШМУ</a:t>
          </a:r>
          <a:endParaRPr lang="ru-RU" dirty="0"/>
        </a:p>
      </dgm:t>
    </dgm:pt>
    <dgm:pt modelId="{13FFD61B-56C5-42B6-B53C-AF5563247808}" type="parTrans" cxnId="{D29AEE95-6807-4B29-A7E2-5373B81217AB}">
      <dgm:prSet/>
      <dgm:spPr/>
      <dgm:t>
        <a:bodyPr/>
        <a:lstStyle/>
        <a:p>
          <a:endParaRPr lang="ru-RU"/>
        </a:p>
      </dgm:t>
    </dgm:pt>
    <dgm:pt modelId="{014CDAF8-4AC2-42ED-AF2C-6A1919E48D8C}" type="sibTrans" cxnId="{D29AEE95-6807-4B29-A7E2-5373B81217AB}">
      <dgm:prSet/>
      <dgm:spPr/>
      <dgm:t>
        <a:bodyPr/>
        <a:lstStyle/>
        <a:p>
          <a:endParaRPr lang="ru-RU"/>
        </a:p>
      </dgm:t>
    </dgm:pt>
    <dgm:pt modelId="{2339A062-E9AD-49F8-B97F-BA8634269565}">
      <dgm:prSet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КПК</a:t>
          </a:r>
          <a:endParaRPr lang="ru-RU" dirty="0"/>
        </a:p>
      </dgm:t>
    </dgm:pt>
    <dgm:pt modelId="{91C4D82F-E71D-461E-9691-FCB622F956E1}" type="parTrans" cxnId="{D583F6F2-AC17-45BF-8657-AE18F7A8E527}">
      <dgm:prSet/>
      <dgm:spPr/>
      <dgm:t>
        <a:bodyPr/>
        <a:lstStyle/>
        <a:p>
          <a:endParaRPr lang="ru-RU"/>
        </a:p>
      </dgm:t>
    </dgm:pt>
    <dgm:pt modelId="{86409801-02BC-40F4-BBBC-91B8643BD5C8}" type="sibTrans" cxnId="{D583F6F2-AC17-45BF-8657-AE18F7A8E527}">
      <dgm:prSet/>
      <dgm:spPr/>
      <dgm:t>
        <a:bodyPr/>
        <a:lstStyle/>
        <a:p>
          <a:endParaRPr lang="ru-RU"/>
        </a:p>
      </dgm:t>
    </dgm:pt>
    <dgm:pt modelId="{8181AEAC-C7CD-4CF0-BC0F-EDC4CB84795F}">
      <dgm:prSet/>
      <dgm:spPr>
        <a:solidFill>
          <a:schemeClr val="accent1"/>
        </a:solidFill>
      </dgm:spPr>
      <dgm:t>
        <a:bodyPr/>
        <a:lstStyle/>
        <a:p>
          <a:r>
            <a:rPr lang="ru-RU" dirty="0" smtClean="0"/>
            <a:t>Индивидуальные консультации  с педагогами</a:t>
          </a:r>
          <a:endParaRPr lang="ru-RU" dirty="0"/>
        </a:p>
      </dgm:t>
    </dgm:pt>
    <dgm:pt modelId="{2E7EAA3A-B095-47EA-809F-0E14B86BBCF6}" type="parTrans" cxnId="{93863F53-A579-4F6F-AB42-0C83B7EFE392}">
      <dgm:prSet/>
      <dgm:spPr/>
      <dgm:t>
        <a:bodyPr/>
        <a:lstStyle/>
        <a:p>
          <a:endParaRPr lang="ru-RU"/>
        </a:p>
      </dgm:t>
    </dgm:pt>
    <dgm:pt modelId="{D1A99FC0-F319-46EC-8AB8-E6148A5A3BD4}" type="sibTrans" cxnId="{93863F53-A579-4F6F-AB42-0C83B7EFE392}">
      <dgm:prSet/>
      <dgm:spPr/>
      <dgm:t>
        <a:bodyPr/>
        <a:lstStyle/>
        <a:p>
          <a:endParaRPr lang="ru-RU"/>
        </a:p>
      </dgm:t>
    </dgm:pt>
    <dgm:pt modelId="{F98E80C7-F5E9-4463-873C-95CDA8658EE8}">
      <dgm:prSet phldrT="[Текст]" custT="1"/>
      <dgm:spPr/>
      <dgm:t>
        <a:bodyPr/>
        <a:lstStyle/>
        <a:p>
          <a:r>
            <a:rPr lang="ru-RU" sz="1600" dirty="0" smtClean="0"/>
            <a:t>Консультации</a:t>
          </a:r>
          <a:endParaRPr lang="ru-RU" sz="1600" dirty="0"/>
        </a:p>
      </dgm:t>
    </dgm:pt>
    <dgm:pt modelId="{49BDA0D1-ED19-4BB9-A73B-0C10684ACF0F}" type="parTrans" cxnId="{E35E3781-714F-4299-962D-38A0C446B0B0}">
      <dgm:prSet/>
      <dgm:spPr/>
      <dgm:t>
        <a:bodyPr/>
        <a:lstStyle/>
        <a:p>
          <a:endParaRPr lang="ru-RU"/>
        </a:p>
      </dgm:t>
    </dgm:pt>
    <dgm:pt modelId="{6A183974-31E0-4420-905E-B51BB141A3E8}" type="sibTrans" cxnId="{E35E3781-714F-4299-962D-38A0C446B0B0}">
      <dgm:prSet/>
      <dgm:spPr/>
      <dgm:t>
        <a:bodyPr/>
        <a:lstStyle/>
        <a:p>
          <a:endParaRPr lang="ru-RU"/>
        </a:p>
      </dgm:t>
    </dgm:pt>
    <dgm:pt modelId="{4351E18A-61C1-4AA1-B9D6-D65797429EEF}">
      <dgm:prSet phldrT="[Текст]" custT="1"/>
      <dgm:spPr/>
      <dgm:t>
        <a:bodyPr/>
        <a:lstStyle/>
        <a:p>
          <a:r>
            <a:rPr lang="ru-RU" sz="1600" dirty="0" smtClean="0"/>
            <a:t>Совместные  семинары</a:t>
          </a:r>
          <a:endParaRPr lang="ru-RU" sz="1600" dirty="0"/>
        </a:p>
      </dgm:t>
    </dgm:pt>
    <dgm:pt modelId="{3FFAAAD5-CF8B-413D-9D79-AADD157307B3}" type="parTrans" cxnId="{892C9952-7EC5-43D4-990A-913635C2B4AB}">
      <dgm:prSet/>
      <dgm:spPr/>
      <dgm:t>
        <a:bodyPr/>
        <a:lstStyle/>
        <a:p>
          <a:endParaRPr lang="ru-RU"/>
        </a:p>
      </dgm:t>
    </dgm:pt>
    <dgm:pt modelId="{36AF0E87-41DF-4B51-9E19-D251B6CEDE31}" type="sibTrans" cxnId="{892C9952-7EC5-43D4-990A-913635C2B4AB}">
      <dgm:prSet/>
      <dgm:spPr/>
      <dgm:t>
        <a:bodyPr/>
        <a:lstStyle/>
        <a:p>
          <a:endParaRPr lang="ru-RU"/>
        </a:p>
      </dgm:t>
    </dgm:pt>
    <dgm:pt modelId="{FA98A248-318E-4AEA-BAE3-F76CE3111D93}" type="pres">
      <dgm:prSet presAssocID="{677D56BB-4321-43F8-8669-04646B30737A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44ABF4-F3C8-4D92-ADF2-17647052C42C}" type="pres">
      <dgm:prSet presAssocID="{8198BB0E-4529-4230-A340-5C10C0512A94}" presName="circle1" presStyleLbl="node1" presStyleIdx="0" presStyleCnt="3" custScaleX="101193"/>
      <dgm:spPr>
        <a:solidFill>
          <a:schemeClr val="accent1"/>
        </a:solidFill>
      </dgm:spPr>
    </dgm:pt>
    <dgm:pt modelId="{5EFBC17C-C4C1-432A-8BED-8D5A9FF16C00}" type="pres">
      <dgm:prSet presAssocID="{8198BB0E-4529-4230-A340-5C10C0512A94}" presName="space" presStyleCnt="0"/>
      <dgm:spPr/>
    </dgm:pt>
    <dgm:pt modelId="{D84BE952-0750-4AD2-A598-AC068A86B6BF}" type="pres">
      <dgm:prSet presAssocID="{8198BB0E-4529-4230-A340-5C10C0512A94}" presName="rect1" presStyleLbl="alignAcc1" presStyleIdx="0" presStyleCnt="3" custLinFactNeighborX="-1051" custLinFactNeighborY="386"/>
      <dgm:spPr/>
      <dgm:t>
        <a:bodyPr/>
        <a:lstStyle/>
        <a:p>
          <a:endParaRPr lang="ru-RU"/>
        </a:p>
      </dgm:t>
    </dgm:pt>
    <dgm:pt modelId="{7CCF1148-399C-424E-AECF-3A400DB99615}" type="pres">
      <dgm:prSet presAssocID="{C4E20DD9-7540-41CA-86A5-1AF0F60D6505}" presName="vertSpace2" presStyleLbl="node1" presStyleIdx="0" presStyleCnt="3"/>
      <dgm:spPr/>
    </dgm:pt>
    <dgm:pt modelId="{AD4839D8-BD86-45C1-B05B-0AB7F894CC32}" type="pres">
      <dgm:prSet presAssocID="{C4E20DD9-7540-41CA-86A5-1AF0F60D6505}" presName="circle2" presStyleLbl="node1" presStyleIdx="1" presStyleCnt="3"/>
      <dgm:spPr>
        <a:solidFill>
          <a:srgbClr val="FFC000"/>
        </a:solidFill>
      </dgm:spPr>
    </dgm:pt>
    <dgm:pt modelId="{7374DAFE-A4CD-4627-AA8B-28528EE7AFD8}" type="pres">
      <dgm:prSet presAssocID="{C4E20DD9-7540-41CA-86A5-1AF0F60D6505}" presName="rect2" presStyleLbl="alignAcc1" presStyleIdx="1" presStyleCnt="3"/>
      <dgm:spPr/>
      <dgm:t>
        <a:bodyPr/>
        <a:lstStyle/>
        <a:p>
          <a:endParaRPr lang="ru-RU"/>
        </a:p>
      </dgm:t>
    </dgm:pt>
    <dgm:pt modelId="{083FB9CC-97B3-413D-9350-F52771632DBE}" type="pres">
      <dgm:prSet presAssocID="{D29EA9F9-3DC0-4ABF-9865-AE6EAC671F33}" presName="vertSpace3" presStyleLbl="node1" presStyleIdx="1" presStyleCnt="3"/>
      <dgm:spPr/>
    </dgm:pt>
    <dgm:pt modelId="{E645FEA8-4E67-4613-BFE1-FE49EDBF2ECA}" type="pres">
      <dgm:prSet presAssocID="{D29EA9F9-3DC0-4ABF-9865-AE6EAC671F33}" presName="circle3" presStyleLbl="node1" presStyleIdx="2" presStyleCnt="3"/>
      <dgm:spPr>
        <a:solidFill>
          <a:srgbClr val="FFFF00"/>
        </a:solidFill>
      </dgm:spPr>
    </dgm:pt>
    <dgm:pt modelId="{8DFF43EE-9766-40F2-A28E-1CA906BEF4E4}" type="pres">
      <dgm:prSet presAssocID="{D29EA9F9-3DC0-4ABF-9865-AE6EAC671F33}" presName="rect3" presStyleLbl="alignAcc1" presStyleIdx="2" presStyleCnt="3" custScaleY="112029"/>
      <dgm:spPr/>
      <dgm:t>
        <a:bodyPr/>
        <a:lstStyle/>
        <a:p>
          <a:endParaRPr lang="ru-RU"/>
        </a:p>
      </dgm:t>
    </dgm:pt>
    <dgm:pt modelId="{99DA3EA0-673E-4104-A2C1-28F7B4DE5BAE}" type="pres">
      <dgm:prSet presAssocID="{8198BB0E-4529-4230-A340-5C10C0512A94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AB498-6D8D-4A1F-BF85-7F17E03F7BA1}" type="pres">
      <dgm:prSet presAssocID="{8198BB0E-4529-4230-A340-5C10C0512A94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F9CDC-69D6-4C34-8642-3F61410D3314}" type="pres">
      <dgm:prSet presAssocID="{C4E20DD9-7540-41CA-86A5-1AF0F60D6505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CD3019-5F8D-4AEC-8CD6-7781D39F792B}" type="pres">
      <dgm:prSet presAssocID="{C4E20DD9-7540-41CA-86A5-1AF0F60D6505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68F3E-0FD3-4057-8C0F-4538E16707AB}" type="pres">
      <dgm:prSet presAssocID="{D29EA9F9-3DC0-4ABF-9865-AE6EAC671F33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C02ACB-9DB7-401B-B0B2-3C1DBCB56F83}" type="pres">
      <dgm:prSet presAssocID="{D29EA9F9-3DC0-4ABF-9865-AE6EAC671F33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37F879-FEC2-44B0-B989-8F4A06224375}" type="presOf" srcId="{4A9EA87F-8BD5-44E3-B4D7-DE9E5595FA01}" destId="{6B7AB498-6D8D-4A1F-BF85-7F17E03F7BA1}" srcOrd="0" destOrd="1" presId="urn:microsoft.com/office/officeart/2005/8/layout/target3"/>
    <dgm:cxn modelId="{ACF9E551-3D49-4781-9F91-F88D5A928602}" type="presOf" srcId="{BC305306-FA14-4618-BB7C-0E58A4806B48}" destId="{3CCD3019-5F8D-4AEC-8CD6-7781D39F792B}" srcOrd="0" destOrd="1" presId="urn:microsoft.com/office/officeart/2005/8/layout/target3"/>
    <dgm:cxn modelId="{E9B753F5-7E6D-43CD-8CF3-8F537A400437}" type="presOf" srcId="{D29EA9F9-3DC0-4ABF-9865-AE6EAC671F33}" destId="{C3B68F3E-0FD3-4057-8C0F-4538E16707AB}" srcOrd="1" destOrd="0" presId="urn:microsoft.com/office/officeart/2005/8/layout/target3"/>
    <dgm:cxn modelId="{2465848A-DE55-444A-AC03-D5CF1BAF3A8B}" srcId="{C4E20DD9-7540-41CA-86A5-1AF0F60D6505}" destId="{BC305306-FA14-4618-BB7C-0E58A4806B48}" srcOrd="1" destOrd="0" parTransId="{8EB3DDE7-8B37-4383-BE41-31C8D9F17474}" sibTransId="{C41D2951-45A4-4B50-911A-C92BC671E80D}"/>
    <dgm:cxn modelId="{08417B05-5D10-4A49-8934-6370832ACDB5}" type="presOf" srcId="{677D56BB-4321-43F8-8669-04646B30737A}" destId="{FA98A248-318E-4AEA-BAE3-F76CE3111D93}" srcOrd="0" destOrd="0" presId="urn:microsoft.com/office/officeart/2005/8/layout/target3"/>
    <dgm:cxn modelId="{C91CD3D6-66DC-4CCA-B665-1113098AF435}" type="presOf" srcId="{F2C5B74B-F518-453C-A50B-EE2F3BDEE882}" destId="{6B7AB498-6D8D-4A1F-BF85-7F17E03F7BA1}" srcOrd="0" destOrd="2" presId="urn:microsoft.com/office/officeart/2005/8/layout/target3"/>
    <dgm:cxn modelId="{B51D4AF8-0A11-4FE2-BD6A-6F87B7F18A37}" type="presOf" srcId="{C4E20DD9-7540-41CA-86A5-1AF0F60D6505}" destId="{34AF9CDC-69D6-4C34-8642-3F61410D3314}" srcOrd="1" destOrd="0" presId="urn:microsoft.com/office/officeart/2005/8/layout/target3"/>
    <dgm:cxn modelId="{E82E2301-3F81-45D2-90F0-6608F2782EAD}" srcId="{677D56BB-4321-43F8-8669-04646B30737A}" destId="{8198BB0E-4529-4230-A340-5C10C0512A94}" srcOrd="0" destOrd="0" parTransId="{84BEC153-9879-4A0E-B8B7-039E90AEA20B}" sibTransId="{8FA5E15F-288E-4778-B5FD-AA7C55790BCD}"/>
    <dgm:cxn modelId="{8445C9F4-C108-4720-8D14-350750236B76}" type="presOf" srcId="{71073181-117E-4A77-A646-A0B2E043F0B4}" destId="{53C02ACB-9DB7-401B-B0B2-3C1DBCB56F83}" srcOrd="0" destOrd="0" presId="urn:microsoft.com/office/officeart/2005/8/layout/target3"/>
    <dgm:cxn modelId="{129C0903-C74B-4D32-AA16-2A029AD413FD}" type="presOf" srcId="{43A069B1-EE88-475F-9856-254CEAF2C30D}" destId="{6B7AB498-6D8D-4A1F-BF85-7F17E03F7BA1}" srcOrd="0" destOrd="5" presId="urn:microsoft.com/office/officeart/2005/8/layout/target3"/>
    <dgm:cxn modelId="{93863F53-A579-4F6F-AB42-0C83B7EFE392}" srcId="{8198BB0E-4529-4230-A340-5C10C0512A94}" destId="{8181AEAC-C7CD-4CF0-BC0F-EDC4CB84795F}" srcOrd="4" destOrd="0" parTransId="{2E7EAA3A-B095-47EA-809F-0E14B86BBCF6}" sibTransId="{D1A99FC0-F319-46EC-8AB8-E6148A5A3BD4}"/>
    <dgm:cxn modelId="{9287D3F0-F493-49F8-89B3-2AD81BF65E76}" type="presOf" srcId="{C4E20DD9-7540-41CA-86A5-1AF0F60D6505}" destId="{7374DAFE-A4CD-4627-AA8B-28528EE7AFD8}" srcOrd="0" destOrd="0" presId="urn:microsoft.com/office/officeart/2005/8/layout/target3"/>
    <dgm:cxn modelId="{86517332-0903-4F0C-8CEC-AC5C2E09200B}" type="presOf" srcId="{F98E80C7-F5E9-4463-873C-95CDA8658EE8}" destId="{53C02ACB-9DB7-401B-B0B2-3C1DBCB56F83}" srcOrd="0" destOrd="1" presId="urn:microsoft.com/office/officeart/2005/8/layout/target3"/>
    <dgm:cxn modelId="{598D5EE6-1A63-45BC-9463-2680097B5A04}" srcId="{C4E20DD9-7540-41CA-86A5-1AF0F60D6505}" destId="{A13DE01F-5162-4963-94F4-442A62757209}" srcOrd="0" destOrd="0" parTransId="{292ECE8D-E95F-42EB-8E2E-DE9CECF8948E}" sibTransId="{04D05954-DBD7-4C47-B36F-D98492168E65}"/>
    <dgm:cxn modelId="{2F6166CA-B1DD-4E16-99BC-70F260571209}" srcId="{8198BB0E-4529-4230-A340-5C10C0512A94}" destId="{43A069B1-EE88-475F-9856-254CEAF2C30D}" srcOrd="5" destOrd="0" parTransId="{248A83B3-E069-423D-9F1F-DB1DF5FB9353}" sibTransId="{F0F82586-AC66-4548-940C-B8644BAF51C8}"/>
    <dgm:cxn modelId="{73203BC9-5F0A-427B-B07B-270009836D2B}" type="presOf" srcId="{D29EA9F9-3DC0-4ABF-9865-AE6EAC671F33}" destId="{8DFF43EE-9766-40F2-A28E-1CA906BEF4E4}" srcOrd="0" destOrd="0" presId="urn:microsoft.com/office/officeart/2005/8/layout/target3"/>
    <dgm:cxn modelId="{436C009B-32CB-4E74-9B5D-3EDB7ECBA265}" type="presOf" srcId="{4351E18A-61C1-4AA1-B9D6-D65797429EEF}" destId="{53C02ACB-9DB7-401B-B0B2-3C1DBCB56F83}" srcOrd="0" destOrd="2" presId="urn:microsoft.com/office/officeart/2005/8/layout/target3"/>
    <dgm:cxn modelId="{F833B378-3075-4FEE-84AE-DE511421B6DF}" srcId="{677D56BB-4321-43F8-8669-04646B30737A}" destId="{D29EA9F9-3DC0-4ABF-9865-AE6EAC671F33}" srcOrd="2" destOrd="0" parTransId="{A8F9FC69-520D-4B06-A3FF-73E2EBBC4122}" sibTransId="{E1CA179D-F38A-4774-B688-B45E3CE7165B}"/>
    <dgm:cxn modelId="{BE75E241-4F9E-4F66-9AD9-14C91AFA43EC}" type="presOf" srcId="{F1977C73-9D50-4C89-A674-AF85F66B3F38}" destId="{6B7AB498-6D8D-4A1F-BF85-7F17E03F7BA1}" srcOrd="0" destOrd="0" presId="urn:microsoft.com/office/officeart/2005/8/layout/target3"/>
    <dgm:cxn modelId="{F3F64127-0C9B-47E1-99CE-D2FDC13E7CD9}" type="presOf" srcId="{8181AEAC-C7CD-4CF0-BC0F-EDC4CB84795F}" destId="{6B7AB498-6D8D-4A1F-BF85-7F17E03F7BA1}" srcOrd="0" destOrd="4" presId="urn:microsoft.com/office/officeart/2005/8/layout/target3"/>
    <dgm:cxn modelId="{91D969A9-D961-4E9B-B02E-01E1F9B717FB}" srcId="{8198BB0E-4529-4230-A340-5C10C0512A94}" destId="{4A9EA87F-8BD5-44E3-B4D7-DE9E5595FA01}" srcOrd="1" destOrd="0" parTransId="{85AF899F-477D-4FB1-BDD6-93A74520454A}" sibTransId="{8BF7D61B-A795-45BE-8AA5-A66C48F46EC5}"/>
    <dgm:cxn modelId="{AF779AAA-4C85-4796-B998-B63256A028BB}" srcId="{D29EA9F9-3DC0-4ABF-9865-AE6EAC671F33}" destId="{71073181-117E-4A77-A646-A0B2E043F0B4}" srcOrd="0" destOrd="0" parTransId="{7BCA6A2E-A584-4F70-83E9-2F8803FD7CAE}" sibTransId="{50734DC5-438C-4963-A1B6-6B0727A113E2}"/>
    <dgm:cxn modelId="{13FF46E5-274E-4FDE-B45E-B475FFCD937E}" type="presOf" srcId="{BC8178D0-FD84-4FA0-934C-9941F0B1D7ED}" destId="{3CCD3019-5F8D-4AEC-8CD6-7781D39F792B}" srcOrd="0" destOrd="2" presId="urn:microsoft.com/office/officeart/2005/8/layout/target3"/>
    <dgm:cxn modelId="{55AAD947-2C4B-41A6-8515-AB022DF86A36}" srcId="{677D56BB-4321-43F8-8669-04646B30737A}" destId="{C4E20DD9-7540-41CA-86A5-1AF0F60D6505}" srcOrd="1" destOrd="0" parTransId="{18956595-DA8F-4A47-806B-7E45A3A884AF}" sibTransId="{CDBEA4BC-79DF-4B2A-82E5-45EB101E3ADC}"/>
    <dgm:cxn modelId="{576CD68F-83E1-4017-8F5C-B354C0C71552}" srcId="{C4E20DD9-7540-41CA-86A5-1AF0F60D6505}" destId="{AA49AB9D-A3E3-4844-AF21-2F24159A81B4}" srcOrd="3" destOrd="0" parTransId="{1E2190FA-70FE-4773-B4D5-C9DF998C9B4B}" sibTransId="{B263DE0D-87CE-466F-B6DE-09789478681B}"/>
    <dgm:cxn modelId="{8D90AE34-4ED5-492F-AFF8-3FB0F19C201A}" type="presOf" srcId="{8198BB0E-4529-4230-A340-5C10C0512A94}" destId="{D84BE952-0750-4AD2-A598-AC068A86B6BF}" srcOrd="0" destOrd="0" presId="urn:microsoft.com/office/officeart/2005/8/layout/target3"/>
    <dgm:cxn modelId="{E35E3781-714F-4299-962D-38A0C446B0B0}" srcId="{D29EA9F9-3DC0-4ABF-9865-AE6EAC671F33}" destId="{F98E80C7-F5E9-4463-873C-95CDA8658EE8}" srcOrd="1" destOrd="0" parTransId="{49BDA0D1-ED19-4BB9-A73B-0C10684ACF0F}" sibTransId="{6A183974-31E0-4420-905E-B51BB141A3E8}"/>
    <dgm:cxn modelId="{700489A5-6D57-45D6-A147-EA51C2863C57}" type="presOf" srcId="{8198BB0E-4529-4230-A340-5C10C0512A94}" destId="{99DA3EA0-673E-4104-A2C1-28F7B4DE5BAE}" srcOrd="1" destOrd="0" presId="urn:microsoft.com/office/officeart/2005/8/layout/target3"/>
    <dgm:cxn modelId="{892C9952-7EC5-43D4-990A-913635C2B4AB}" srcId="{D29EA9F9-3DC0-4ABF-9865-AE6EAC671F33}" destId="{4351E18A-61C1-4AA1-B9D6-D65797429EEF}" srcOrd="2" destOrd="0" parTransId="{3FFAAAD5-CF8B-413D-9D79-AADD157307B3}" sibTransId="{36AF0E87-41DF-4B51-9E19-D251B6CEDE31}"/>
    <dgm:cxn modelId="{D29AEE95-6807-4B29-A7E2-5373B81217AB}" srcId="{8198BB0E-4529-4230-A340-5C10C0512A94}" destId="{F2C5B74B-F518-453C-A50B-EE2F3BDEE882}" srcOrd="2" destOrd="0" parTransId="{13FFD61B-56C5-42B6-B53C-AF5563247808}" sibTransId="{014CDAF8-4AC2-42ED-AF2C-6A1919E48D8C}"/>
    <dgm:cxn modelId="{CAC53257-7C10-425C-BDF4-7388B9C38CC6}" type="presOf" srcId="{A13DE01F-5162-4963-94F4-442A62757209}" destId="{3CCD3019-5F8D-4AEC-8CD6-7781D39F792B}" srcOrd="0" destOrd="0" presId="urn:microsoft.com/office/officeart/2005/8/layout/target3"/>
    <dgm:cxn modelId="{A1EEBE53-06B0-4D83-AEEB-C15B134D511B}" type="presOf" srcId="{AA49AB9D-A3E3-4844-AF21-2F24159A81B4}" destId="{3CCD3019-5F8D-4AEC-8CD6-7781D39F792B}" srcOrd="0" destOrd="3" presId="urn:microsoft.com/office/officeart/2005/8/layout/target3"/>
    <dgm:cxn modelId="{EAF1E260-CE6C-4920-93E7-18C3EEE7F7EA}" srcId="{C4E20DD9-7540-41CA-86A5-1AF0F60D6505}" destId="{BC8178D0-FD84-4FA0-934C-9941F0B1D7ED}" srcOrd="2" destOrd="0" parTransId="{D53A45B6-201F-4CE9-8ABE-37F8E6CABE78}" sibTransId="{4C9DC9AA-175A-4CF3-B5BE-36691DD048A0}"/>
    <dgm:cxn modelId="{16D63191-90BA-4B34-968B-832C768742E2}" srcId="{8198BB0E-4529-4230-A340-5C10C0512A94}" destId="{F1977C73-9D50-4C89-A674-AF85F66B3F38}" srcOrd="0" destOrd="0" parTransId="{AFCFEBF5-8341-430E-BDA5-DA64D00B3737}" sibTransId="{1F0F457B-7D11-41AE-A7CA-0B81377215FA}"/>
    <dgm:cxn modelId="{F454B1A1-AE07-4DB9-B0CE-6E27256B6575}" type="presOf" srcId="{2339A062-E9AD-49F8-B97F-BA8634269565}" destId="{6B7AB498-6D8D-4A1F-BF85-7F17E03F7BA1}" srcOrd="0" destOrd="3" presId="urn:microsoft.com/office/officeart/2005/8/layout/target3"/>
    <dgm:cxn modelId="{D583F6F2-AC17-45BF-8657-AE18F7A8E527}" srcId="{8198BB0E-4529-4230-A340-5C10C0512A94}" destId="{2339A062-E9AD-49F8-B97F-BA8634269565}" srcOrd="3" destOrd="0" parTransId="{91C4D82F-E71D-461E-9691-FCB622F956E1}" sibTransId="{86409801-02BC-40F4-BBBC-91B8643BD5C8}"/>
    <dgm:cxn modelId="{74F7CF34-08F7-4E0E-A890-850C74E5BC0A}" type="presParOf" srcId="{FA98A248-318E-4AEA-BAE3-F76CE3111D93}" destId="{E144ABF4-F3C8-4D92-ADF2-17647052C42C}" srcOrd="0" destOrd="0" presId="urn:microsoft.com/office/officeart/2005/8/layout/target3"/>
    <dgm:cxn modelId="{518BB55D-8D4E-42B9-8B4F-F60A81A79039}" type="presParOf" srcId="{FA98A248-318E-4AEA-BAE3-F76CE3111D93}" destId="{5EFBC17C-C4C1-432A-8BED-8D5A9FF16C00}" srcOrd="1" destOrd="0" presId="urn:microsoft.com/office/officeart/2005/8/layout/target3"/>
    <dgm:cxn modelId="{C0D505F2-7FE6-4D76-BBF6-AE64E10D7DDD}" type="presParOf" srcId="{FA98A248-318E-4AEA-BAE3-F76CE3111D93}" destId="{D84BE952-0750-4AD2-A598-AC068A86B6BF}" srcOrd="2" destOrd="0" presId="urn:microsoft.com/office/officeart/2005/8/layout/target3"/>
    <dgm:cxn modelId="{39D5DACE-C99D-46E4-9ECD-34705A8E1267}" type="presParOf" srcId="{FA98A248-318E-4AEA-BAE3-F76CE3111D93}" destId="{7CCF1148-399C-424E-AECF-3A400DB99615}" srcOrd="3" destOrd="0" presId="urn:microsoft.com/office/officeart/2005/8/layout/target3"/>
    <dgm:cxn modelId="{DF333CF0-FB19-41F9-8D33-E82981614065}" type="presParOf" srcId="{FA98A248-318E-4AEA-BAE3-F76CE3111D93}" destId="{AD4839D8-BD86-45C1-B05B-0AB7F894CC32}" srcOrd="4" destOrd="0" presId="urn:microsoft.com/office/officeart/2005/8/layout/target3"/>
    <dgm:cxn modelId="{6A21AAA2-0D5E-4971-826C-39601CC89541}" type="presParOf" srcId="{FA98A248-318E-4AEA-BAE3-F76CE3111D93}" destId="{7374DAFE-A4CD-4627-AA8B-28528EE7AFD8}" srcOrd="5" destOrd="0" presId="urn:microsoft.com/office/officeart/2005/8/layout/target3"/>
    <dgm:cxn modelId="{7FD38CC9-BD06-4390-B45D-DC7BF569F7F0}" type="presParOf" srcId="{FA98A248-318E-4AEA-BAE3-F76CE3111D93}" destId="{083FB9CC-97B3-413D-9350-F52771632DBE}" srcOrd="6" destOrd="0" presId="urn:microsoft.com/office/officeart/2005/8/layout/target3"/>
    <dgm:cxn modelId="{D0F045CD-1890-4FF7-A133-A08F37BA45E9}" type="presParOf" srcId="{FA98A248-318E-4AEA-BAE3-F76CE3111D93}" destId="{E645FEA8-4E67-4613-BFE1-FE49EDBF2ECA}" srcOrd="7" destOrd="0" presId="urn:microsoft.com/office/officeart/2005/8/layout/target3"/>
    <dgm:cxn modelId="{ECDA67DC-C5E2-45D3-8A85-9678267F9357}" type="presParOf" srcId="{FA98A248-318E-4AEA-BAE3-F76CE3111D93}" destId="{8DFF43EE-9766-40F2-A28E-1CA906BEF4E4}" srcOrd="8" destOrd="0" presId="urn:microsoft.com/office/officeart/2005/8/layout/target3"/>
    <dgm:cxn modelId="{7D978B03-CA56-451D-843F-81325C8050EA}" type="presParOf" srcId="{FA98A248-318E-4AEA-BAE3-F76CE3111D93}" destId="{99DA3EA0-673E-4104-A2C1-28F7B4DE5BAE}" srcOrd="9" destOrd="0" presId="urn:microsoft.com/office/officeart/2005/8/layout/target3"/>
    <dgm:cxn modelId="{873FE5B4-81A6-4550-AA52-43B356E0ABF0}" type="presParOf" srcId="{FA98A248-318E-4AEA-BAE3-F76CE3111D93}" destId="{6B7AB498-6D8D-4A1F-BF85-7F17E03F7BA1}" srcOrd="10" destOrd="0" presId="urn:microsoft.com/office/officeart/2005/8/layout/target3"/>
    <dgm:cxn modelId="{4B8FF4A1-266B-452E-9618-3AAC889A7692}" type="presParOf" srcId="{FA98A248-318E-4AEA-BAE3-F76CE3111D93}" destId="{34AF9CDC-69D6-4C34-8642-3F61410D3314}" srcOrd="11" destOrd="0" presId="urn:microsoft.com/office/officeart/2005/8/layout/target3"/>
    <dgm:cxn modelId="{B0F9DA06-7ED7-4B90-87AC-4A935FD89400}" type="presParOf" srcId="{FA98A248-318E-4AEA-BAE3-F76CE3111D93}" destId="{3CCD3019-5F8D-4AEC-8CD6-7781D39F792B}" srcOrd="12" destOrd="0" presId="urn:microsoft.com/office/officeart/2005/8/layout/target3"/>
    <dgm:cxn modelId="{5470D56A-68ED-44AD-9CEF-BB487FA9D31C}" type="presParOf" srcId="{FA98A248-318E-4AEA-BAE3-F76CE3111D93}" destId="{C3B68F3E-0FD3-4057-8C0F-4538E16707AB}" srcOrd="13" destOrd="0" presId="urn:microsoft.com/office/officeart/2005/8/layout/target3"/>
    <dgm:cxn modelId="{CAA319E4-F900-4D7D-946C-3EBBE44889B9}" type="presParOf" srcId="{FA98A248-318E-4AEA-BAE3-F76CE3111D93}" destId="{53C02ACB-9DB7-401B-B0B2-3C1DBCB56F83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44ABF4-F3C8-4D92-ADF2-17647052C42C}">
      <dsp:nvSpPr>
        <dsp:cNvPr id="0" name=""/>
        <dsp:cNvSpPr/>
      </dsp:nvSpPr>
      <dsp:spPr>
        <a:xfrm>
          <a:off x="-15545" y="72872"/>
          <a:ext cx="5274260" cy="5212080"/>
        </a:xfrm>
        <a:prstGeom prst="pie">
          <a:avLst>
            <a:gd name="adj1" fmla="val 5400000"/>
            <a:gd name="adj2" fmla="val 1620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4BE952-0750-4AD2-A598-AC068A86B6BF}">
      <dsp:nvSpPr>
        <dsp:cNvPr id="0" name=""/>
        <dsp:cNvSpPr/>
      </dsp:nvSpPr>
      <dsp:spPr>
        <a:xfrm>
          <a:off x="2557676" y="92991"/>
          <a:ext cx="6080760" cy="52120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ЦПКИМР</a:t>
          </a:r>
          <a:endParaRPr lang="ru-RU" sz="2400" kern="1200" dirty="0"/>
        </a:p>
      </dsp:txBody>
      <dsp:txXfrm>
        <a:off x="2557676" y="92991"/>
        <a:ext cx="3040380" cy="1563627"/>
      </dsp:txXfrm>
    </dsp:sp>
    <dsp:sp modelId="{AD4839D8-BD86-45C1-B05B-0AB7F894CC32}">
      <dsp:nvSpPr>
        <dsp:cNvPr id="0" name=""/>
        <dsp:cNvSpPr/>
      </dsp:nvSpPr>
      <dsp:spPr>
        <a:xfrm>
          <a:off x="927660" y="1636500"/>
          <a:ext cx="3387848" cy="3387848"/>
        </a:xfrm>
        <a:prstGeom prst="pie">
          <a:avLst>
            <a:gd name="adj1" fmla="val 5400000"/>
            <a:gd name="adj2" fmla="val 16200000"/>
          </a:avLst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74DAFE-A4CD-4627-AA8B-28528EE7AFD8}">
      <dsp:nvSpPr>
        <dsp:cNvPr id="0" name=""/>
        <dsp:cNvSpPr/>
      </dsp:nvSpPr>
      <dsp:spPr>
        <a:xfrm>
          <a:off x="2621585" y="1636500"/>
          <a:ext cx="6080760" cy="3387848"/>
        </a:xfrm>
        <a:prstGeom prst="rect">
          <a:avLst/>
        </a:prstGeom>
        <a:solidFill>
          <a:schemeClr val="bg1"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ЦППМСП</a:t>
          </a:r>
          <a:endParaRPr lang="ru-RU" sz="2400" kern="1200" dirty="0"/>
        </a:p>
      </dsp:txBody>
      <dsp:txXfrm>
        <a:off x="2621585" y="1636500"/>
        <a:ext cx="3040380" cy="1563622"/>
      </dsp:txXfrm>
    </dsp:sp>
    <dsp:sp modelId="{E645FEA8-4E67-4613-BFE1-FE49EDBF2ECA}">
      <dsp:nvSpPr>
        <dsp:cNvPr id="0" name=""/>
        <dsp:cNvSpPr/>
      </dsp:nvSpPr>
      <dsp:spPr>
        <a:xfrm>
          <a:off x="1839773" y="3200122"/>
          <a:ext cx="1563622" cy="1563622"/>
        </a:xfrm>
        <a:prstGeom prst="pie">
          <a:avLst>
            <a:gd name="adj1" fmla="val 5400000"/>
            <a:gd name="adj2" fmla="val 162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FF43EE-9766-40F2-A28E-1CA906BEF4E4}">
      <dsp:nvSpPr>
        <dsp:cNvPr id="0" name=""/>
        <dsp:cNvSpPr/>
      </dsp:nvSpPr>
      <dsp:spPr>
        <a:xfrm>
          <a:off x="2621585" y="3106078"/>
          <a:ext cx="6080760" cy="1751710"/>
        </a:xfrm>
        <a:prstGeom prst="rect">
          <a:avLst/>
        </a:prstGeom>
        <a:solidFill>
          <a:schemeClr val="bg1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Школы-лидеры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Совет директоров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Юрист, экономист УО </a:t>
          </a:r>
          <a:endParaRPr lang="ru-RU" sz="2400" kern="1200" dirty="0"/>
        </a:p>
      </dsp:txBody>
      <dsp:txXfrm>
        <a:off x="2621585" y="3106078"/>
        <a:ext cx="3040380" cy="1751710"/>
      </dsp:txXfrm>
    </dsp:sp>
    <dsp:sp modelId="{6B7AB498-6D8D-4A1F-BF85-7F17E03F7BA1}">
      <dsp:nvSpPr>
        <dsp:cNvPr id="0" name=""/>
        <dsp:cNvSpPr/>
      </dsp:nvSpPr>
      <dsp:spPr>
        <a:xfrm>
          <a:off x="5661965" y="72872"/>
          <a:ext cx="3040380" cy="156362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ГМО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ПТГ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ШМУ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КПК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Индивидуальные консультации  с педагогами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5661965" y="72872"/>
        <a:ext cx="3040380" cy="1563627"/>
      </dsp:txXfrm>
    </dsp:sp>
    <dsp:sp modelId="{3CCD3019-5F8D-4AEC-8CD6-7781D39F792B}">
      <dsp:nvSpPr>
        <dsp:cNvPr id="0" name=""/>
        <dsp:cNvSpPr/>
      </dsp:nvSpPr>
      <dsp:spPr>
        <a:xfrm>
          <a:off x="5661965" y="1636500"/>
          <a:ext cx="3040380" cy="15636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Тренинги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Семинары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Индивидуальные консультации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>
        <a:off x="5661965" y="1636500"/>
        <a:ext cx="3040380" cy="1563622"/>
      </dsp:txXfrm>
    </dsp:sp>
    <dsp:sp modelId="{53C02ACB-9DB7-401B-B0B2-3C1DBCB56F83}">
      <dsp:nvSpPr>
        <dsp:cNvPr id="0" name=""/>
        <dsp:cNvSpPr/>
      </dsp:nvSpPr>
      <dsp:spPr>
        <a:xfrm>
          <a:off x="5661965" y="3200122"/>
          <a:ext cx="3040380" cy="1563622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Опыт РИП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Консультации</a:t>
          </a:r>
          <a:endParaRPr lang="ru-RU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Совместные  семинары</a:t>
          </a:r>
          <a:endParaRPr lang="ru-RU" sz="1600" kern="1200" dirty="0"/>
        </a:p>
      </dsp:txBody>
      <dsp:txXfrm>
        <a:off x="5661965" y="3200122"/>
        <a:ext cx="3040380" cy="1563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4DDFE-6A58-48F7-8988-7AFEF29F7D43}" type="datetimeFigureOut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199580-3749-4EE5-A655-F2D3862E17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7419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6C53-1AB1-4B8A-B828-0CAFED9275DC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188640"/>
            <a:ext cx="914400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УПРАВЛЕНИЕ</a:t>
            </a:r>
            <a:r>
              <a:rPr lang="ru-RU" sz="2400" b="1" baseline="0" dirty="0" smtClean="0"/>
              <a:t> ОБРАЗОВАНИЯ </a:t>
            </a:r>
          </a:p>
          <a:p>
            <a:pPr algn="ctr"/>
            <a:r>
              <a:rPr lang="ru-RU" sz="2400" b="1" baseline="0" dirty="0" smtClean="0"/>
              <a:t>АДМИНИСТРАЦИИ ГОРОДА МАГНИТОГОРСКА</a:t>
            </a:r>
            <a:endParaRPr lang="ru-RU" sz="2400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648072" cy="70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 userDrawn="1"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12DBD-6DB3-4433-9B14-0C52E1AB3ED5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409D-8D1C-4095-B818-249FA7476746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508E-388B-455E-BC47-1F3C173BB4D4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188640"/>
            <a:ext cx="9144000" cy="1008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/>
          </a:p>
        </p:txBody>
      </p:sp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648072" cy="701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 userDrawn="1"/>
        </p:nvCxnSpPr>
        <p:spPr>
          <a:xfrm>
            <a:off x="0" y="6597352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A23A8-3F62-4E77-8322-5FFE01ED045E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D6B1-555B-41C5-9AFB-FB8C57E16881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2BAF7-0955-42FB-8F37-980D21977AA1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72089-FC7E-4C87-A07D-BF6723FF47E0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E4A71-A886-4578-9FB8-E10E36C1E5CA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4BA7D-B0D9-4375-B7B5-C168EA56564B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167DC-B54B-409F-ABD0-ACD212860988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AC54F-0070-4146-89C8-570BFB9FCD8A}" type="datetime1">
              <a:rPr lang="ru-RU" smtClean="0"/>
              <a:pPr/>
              <a:t>07.06.2018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28736"/>
            <a:ext cx="9144000" cy="3071834"/>
          </a:xfrm>
          <a:noFill/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Роль  регионального проекта </a:t>
            </a:r>
            <a:br>
              <a:rPr lang="ru-RU" sz="3200" b="1" dirty="0" smtClean="0"/>
            </a:br>
            <a:r>
              <a:rPr lang="ru-RU" sz="3200" b="1" dirty="0" smtClean="0"/>
              <a:t>поддержки школ с низкими результатами в управлении качеством образования на муниципальном уровне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200" b="1" cap="all" dirty="0">
              <a:ln/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000232" y="5105400"/>
            <a:ext cx="6843738" cy="1752600"/>
          </a:xfrm>
        </p:spPr>
        <p:txBody>
          <a:bodyPr>
            <a:normAutofit/>
          </a:bodyPr>
          <a:lstStyle/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Т.Л.Полунина,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зам.начальника УО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администрации </a:t>
            </a:r>
          </a:p>
          <a:p>
            <a:pPr algn="r"/>
            <a:r>
              <a:rPr lang="ru-RU" sz="2000" b="1" dirty="0" smtClean="0">
                <a:solidFill>
                  <a:schemeClr val="tx1"/>
                </a:solidFill>
              </a:rPr>
              <a:t>г.Магнитогорска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Особенности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6" y="1397000"/>
          <a:ext cx="8572564" cy="3714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1"/>
                <a:gridCol w="2143141"/>
                <a:gridCol w="2143141"/>
                <a:gridCol w="2143141"/>
              </a:tblGrid>
              <a:tr h="603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Сторона 1</a:t>
                      </a:r>
                      <a:r>
                        <a:rPr lang="ru-RU" dirty="0" smtClean="0"/>
                        <a:t>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Сторона 2</a:t>
                      </a:r>
                      <a:r>
                        <a:rPr lang="ru-RU" dirty="0" smtClean="0"/>
                        <a:t>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 </a:t>
                      </a:r>
                      <a:r>
                        <a:rPr lang="ru-RU" b="1" dirty="0" smtClean="0"/>
                        <a:t>Сторона 3</a:t>
                      </a:r>
                      <a:r>
                        <a:rPr lang="ru-RU" dirty="0" smtClean="0"/>
                        <a:t>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Сторона 4</a:t>
                      </a:r>
                      <a:r>
                        <a:rPr lang="ru-RU" dirty="0" smtClean="0"/>
                        <a:t>:</a:t>
                      </a:r>
                    </a:p>
                    <a:p>
                      <a:r>
                        <a:rPr lang="ru-RU" b="1" dirty="0" smtClean="0"/>
                        <a:t> 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80005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 </a:t>
                      </a:r>
                      <a:r>
                        <a:rPr lang="ru-RU" sz="2000" b="1" dirty="0" smtClean="0"/>
                        <a:t>ГБУ ДПО ЧИППКРО</a:t>
                      </a:r>
                    </a:p>
                    <a:p>
                      <a:r>
                        <a:rPr lang="ru-RU" sz="2000" b="1" dirty="0" smtClean="0"/>
                        <a:t> </a:t>
                      </a:r>
                    </a:p>
                    <a:p>
                      <a:r>
                        <a:rPr lang="ru-RU" sz="2000" dirty="0" smtClean="0"/>
                        <a:t>,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 МОУ «СОШ № 5 УИМ,53» г. Магнитогорска</a:t>
                      </a:r>
                    </a:p>
                    <a:p>
                      <a:r>
                        <a:rPr lang="ru-RU" sz="2000" dirty="0" smtClean="0"/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 МОУ«СОШ № 42, 34» г. Магнитогорска</a:t>
                      </a:r>
                    </a:p>
                    <a:p>
                      <a:endParaRPr lang="ru-RU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МУ ДПО «ЦПКИМР» </a:t>
                      </a:r>
                      <a:br>
                        <a:rPr lang="ru-RU" sz="2000" b="1" dirty="0" smtClean="0"/>
                      </a:br>
                      <a:r>
                        <a:rPr lang="ru-RU" sz="2000" b="1" dirty="0" smtClean="0"/>
                        <a:t>г. Магнитогорска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93978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Особенности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pPr>
              <a:buNone/>
            </a:pPr>
            <a:r>
              <a:rPr lang="ru-RU" sz="3500" b="1" dirty="0" smtClean="0"/>
              <a:t>«Система консультационной поддержки, направленная на стимулирование профессионального роста управленческих и педагогических кадров»</a:t>
            </a:r>
            <a:endParaRPr lang="ru-RU" sz="3500" dirty="0" smtClean="0"/>
          </a:p>
          <a:p>
            <a:pPr>
              <a:buNone/>
            </a:pPr>
            <a:r>
              <a:rPr lang="ru-RU" sz="3500" dirty="0" smtClean="0"/>
              <a:t> </a:t>
            </a:r>
          </a:p>
          <a:p>
            <a:pPr>
              <a:buNone/>
            </a:pPr>
            <a:r>
              <a:rPr lang="ru-RU" sz="3900" b="1" dirty="0" smtClean="0"/>
              <a:t>    «Межшкольное партнерство и сетевое взаимодействие школ с разным уровнем качества результатов обучения»</a:t>
            </a:r>
            <a:endParaRPr lang="ru-RU" sz="39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люс 3"/>
          <p:cNvSpPr/>
          <p:nvPr/>
        </p:nvSpPr>
        <p:spPr>
          <a:xfrm>
            <a:off x="4286248" y="3000372"/>
            <a:ext cx="571504" cy="77152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/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Выводы 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dirty="0" smtClean="0"/>
              <a:t>Актуальность проектно-целевого метода управления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2018- 2019гг</a:t>
            </a:r>
          </a:p>
          <a:p>
            <a:pPr algn="ctr">
              <a:buNone/>
            </a:pPr>
            <a:r>
              <a:rPr lang="ru-RU" sz="4000" dirty="0" smtClean="0"/>
              <a:t>Муниципальный проект  «Профилактика </a:t>
            </a:r>
            <a:r>
              <a:rPr lang="ru-RU" sz="4000" dirty="0" err="1" smtClean="0"/>
              <a:t>неуспешности</a:t>
            </a:r>
            <a:r>
              <a:rPr lang="ru-RU" sz="4000" dirty="0" smtClean="0"/>
              <a:t> школ»</a:t>
            </a:r>
            <a:endParaRPr lang="ru-RU" sz="40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643438" y="2714620"/>
            <a:ext cx="500066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/>
            </a:r>
            <a:br>
              <a:rPr lang="ru-RU" sz="5400" b="1" dirty="0" smtClean="0">
                <a:solidFill>
                  <a:schemeClr val="bg1"/>
                </a:solidFill>
              </a:rPr>
            </a:br>
            <a:r>
              <a:rPr lang="ru-RU" sz="5400" b="1" dirty="0" smtClean="0">
                <a:solidFill>
                  <a:schemeClr val="bg1"/>
                </a:solidFill>
              </a:rPr>
              <a:t>Выводы </a:t>
            </a:r>
            <a:br>
              <a:rPr lang="ru-RU" sz="5400" b="1" dirty="0" smtClean="0">
                <a:solidFill>
                  <a:schemeClr val="bg1"/>
                </a:solidFill>
              </a:rPr>
            </a:b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/>
              <a:t>Эффективность алгоритма работы по поддержке ШНР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Конкретизация алгоритма</a:t>
            </a:r>
          </a:p>
          <a:p>
            <a:pPr algn="ctr">
              <a:buNone/>
            </a:pPr>
            <a:r>
              <a:rPr lang="ru-RU" sz="4000" dirty="0" smtClean="0"/>
              <a:t>«точечная работа» со школьными командами</a:t>
            </a:r>
            <a:endParaRPr lang="ru-RU" sz="4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572000" y="2857496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Работа с административными командами ОУ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/>
              <a:t>Самоанализ причин </a:t>
            </a:r>
            <a:r>
              <a:rPr lang="ru-RU" b="1" dirty="0" err="1" smtClean="0"/>
              <a:t>неуспешности</a:t>
            </a:r>
            <a:r>
              <a:rPr lang="ru-RU" dirty="0" smtClean="0"/>
              <a:t>, выявление профессиональных затруднений и потребностей ШНР. </a:t>
            </a:r>
          </a:p>
          <a:p>
            <a:pPr marL="514350" indent="-514350">
              <a:buAutoNum type="arabicPeriod"/>
            </a:pPr>
            <a:r>
              <a:rPr lang="ru-RU" b="1" dirty="0" smtClean="0"/>
              <a:t>Самоанализ готовности руководителей и педагогов  </a:t>
            </a:r>
            <a:r>
              <a:rPr lang="ru-RU" b="1" dirty="0" smtClean="0"/>
              <a:t>школы-лидера </a:t>
            </a:r>
            <a:r>
              <a:rPr lang="ru-RU" dirty="0" smtClean="0"/>
              <a:t>к оказанию </a:t>
            </a:r>
            <a:r>
              <a:rPr lang="ru-RU" dirty="0" smtClean="0"/>
              <a:t>помощи.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Разработка </a:t>
            </a:r>
            <a:r>
              <a:rPr lang="ru-RU" b="1" dirty="0" smtClean="0"/>
              <a:t>стратегической  программы </a:t>
            </a:r>
            <a:r>
              <a:rPr lang="ru-RU" dirty="0" smtClean="0"/>
              <a:t>поддержки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</a:rPr>
              <a:t>Выводы</a:t>
            </a:r>
            <a:endParaRPr lang="ru-RU" sz="54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8686800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229600" cy="77809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ЗАДАЧИ</a:t>
            </a:r>
            <a:endParaRPr lang="ru-RU" dirty="0"/>
          </a:p>
        </p:txBody>
      </p:sp>
      <p:grpSp>
        <p:nvGrpSpPr>
          <p:cNvPr id="17" name="Группа 16"/>
          <p:cNvGrpSpPr/>
          <p:nvPr/>
        </p:nvGrpSpPr>
        <p:grpSpPr>
          <a:xfrm>
            <a:off x="971600" y="1844824"/>
            <a:ext cx="7533184" cy="4063998"/>
            <a:chOff x="971600" y="1397000"/>
            <a:chExt cx="7533184" cy="4063998"/>
          </a:xfrm>
        </p:grpSpPr>
        <p:sp>
          <p:nvSpPr>
            <p:cNvPr id="7" name="Полилиния 6"/>
            <p:cNvSpPr/>
            <p:nvPr/>
          </p:nvSpPr>
          <p:spPr>
            <a:xfrm>
              <a:off x="971600" y="1397000"/>
              <a:ext cx="7533184" cy="1270000"/>
            </a:xfrm>
            <a:custGeom>
              <a:avLst/>
              <a:gdLst>
                <a:gd name="connsiteX0" fmla="*/ 0 w 7533184"/>
                <a:gd name="connsiteY0" fmla="*/ 127000 h 1270000"/>
                <a:gd name="connsiteX1" fmla="*/ 127000 w 7533184"/>
                <a:gd name="connsiteY1" fmla="*/ 0 h 1270000"/>
                <a:gd name="connsiteX2" fmla="*/ 7406184 w 7533184"/>
                <a:gd name="connsiteY2" fmla="*/ 0 h 1270000"/>
                <a:gd name="connsiteX3" fmla="*/ 7533184 w 7533184"/>
                <a:gd name="connsiteY3" fmla="*/ 127000 h 1270000"/>
                <a:gd name="connsiteX4" fmla="*/ 7533184 w 7533184"/>
                <a:gd name="connsiteY4" fmla="*/ 1143000 h 1270000"/>
                <a:gd name="connsiteX5" fmla="*/ 7406184 w 7533184"/>
                <a:gd name="connsiteY5" fmla="*/ 1270000 h 1270000"/>
                <a:gd name="connsiteX6" fmla="*/ 127000 w 7533184"/>
                <a:gd name="connsiteY6" fmla="*/ 1270000 h 1270000"/>
                <a:gd name="connsiteX7" fmla="*/ 0 w 7533184"/>
                <a:gd name="connsiteY7" fmla="*/ 1143000 h 1270000"/>
                <a:gd name="connsiteX8" fmla="*/ 0 w 7533184"/>
                <a:gd name="connsiteY8" fmla="*/ 127000 h 127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3184" h="1270000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7406184" y="0"/>
                  </a:lnTo>
                  <a:cubicBezTo>
                    <a:pt x="7476324" y="0"/>
                    <a:pt x="7533184" y="56860"/>
                    <a:pt x="7533184" y="127000"/>
                  </a:cubicBezTo>
                  <a:lnTo>
                    <a:pt x="7533184" y="1143000"/>
                  </a:lnTo>
                  <a:cubicBezTo>
                    <a:pt x="7533184" y="1213140"/>
                    <a:pt x="7476324" y="1270000"/>
                    <a:pt x="7406184" y="1270000"/>
                  </a:cubicBezTo>
                  <a:lnTo>
                    <a:pt x="127000" y="1270000"/>
                  </a:lnTo>
                  <a:cubicBezTo>
                    <a:pt x="56860" y="1270000"/>
                    <a:pt x="0" y="1213140"/>
                    <a:pt x="0" y="1143000"/>
                  </a:cubicBezTo>
                  <a:lnTo>
                    <a:pt x="0" y="12700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0316" tIns="106680" rIns="106681" bIns="106680" numCol="1" spcCol="1270" anchor="ctr" anchorCtr="0">
              <a:noAutofit/>
            </a:bodyPr>
            <a:lstStyle/>
            <a:p>
              <a:pPr marL="177800"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971600" y="2794000"/>
              <a:ext cx="7533184" cy="1269999"/>
            </a:xfrm>
            <a:custGeom>
              <a:avLst/>
              <a:gdLst>
                <a:gd name="connsiteX0" fmla="*/ 0 w 7533184"/>
                <a:gd name="connsiteY0" fmla="*/ 127000 h 1269999"/>
                <a:gd name="connsiteX1" fmla="*/ 127000 w 7533184"/>
                <a:gd name="connsiteY1" fmla="*/ 0 h 1269999"/>
                <a:gd name="connsiteX2" fmla="*/ 7406184 w 7533184"/>
                <a:gd name="connsiteY2" fmla="*/ 0 h 1269999"/>
                <a:gd name="connsiteX3" fmla="*/ 7533184 w 7533184"/>
                <a:gd name="connsiteY3" fmla="*/ 127000 h 1269999"/>
                <a:gd name="connsiteX4" fmla="*/ 7533184 w 7533184"/>
                <a:gd name="connsiteY4" fmla="*/ 1142999 h 1269999"/>
                <a:gd name="connsiteX5" fmla="*/ 7406184 w 7533184"/>
                <a:gd name="connsiteY5" fmla="*/ 1269999 h 1269999"/>
                <a:gd name="connsiteX6" fmla="*/ 127000 w 7533184"/>
                <a:gd name="connsiteY6" fmla="*/ 1269999 h 1269999"/>
                <a:gd name="connsiteX7" fmla="*/ 0 w 7533184"/>
                <a:gd name="connsiteY7" fmla="*/ 1142999 h 1269999"/>
                <a:gd name="connsiteX8" fmla="*/ 0 w 7533184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3184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7406184" y="0"/>
                  </a:lnTo>
                  <a:cubicBezTo>
                    <a:pt x="7476324" y="0"/>
                    <a:pt x="7533184" y="56860"/>
                    <a:pt x="7533184" y="127000"/>
                  </a:cubicBezTo>
                  <a:lnTo>
                    <a:pt x="7533184" y="1142999"/>
                  </a:lnTo>
                  <a:cubicBezTo>
                    <a:pt x="7533184" y="1213139"/>
                    <a:pt x="7476324" y="1269999"/>
                    <a:pt x="7406184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3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40316" tIns="106680" rIns="106681" bIns="106680" numCol="1" spcCol="1270" anchor="ctr" anchorCtr="0">
              <a:noAutofit/>
            </a:bodyPr>
            <a:lstStyle/>
            <a:p>
              <a:pPr lvl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800" b="1" kern="1200" dirty="0"/>
            </a:p>
          </p:txBody>
        </p:sp>
        <p:sp>
          <p:nvSpPr>
            <p:cNvPr id="11" name="Полилиния 10"/>
            <p:cNvSpPr/>
            <p:nvPr/>
          </p:nvSpPr>
          <p:spPr>
            <a:xfrm>
              <a:off x="971600" y="4190999"/>
              <a:ext cx="7533184" cy="1269999"/>
            </a:xfrm>
            <a:custGeom>
              <a:avLst/>
              <a:gdLst>
                <a:gd name="connsiteX0" fmla="*/ 0 w 7533184"/>
                <a:gd name="connsiteY0" fmla="*/ 127000 h 1269999"/>
                <a:gd name="connsiteX1" fmla="*/ 127000 w 7533184"/>
                <a:gd name="connsiteY1" fmla="*/ 0 h 1269999"/>
                <a:gd name="connsiteX2" fmla="*/ 7406184 w 7533184"/>
                <a:gd name="connsiteY2" fmla="*/ 0 h 1269999"/>
                <a:gd name="connsiteX3" fmla="*/ 7533184 w 7533184"/>
                <a:gd name="connsiteY3" fmla="*/ 127000 h 1269999"/>
                <a:gd name="connsiteX4" fmla="*/ 7533184 w 7533184"/>
                <a:gd name="connsiteY4" fmla="*/ 1142999 h 1269999"/>
                <a:gd name="connsiteX5" fmla="*/ 7406184 w 7533184"/>
                <a:gd name="connsiteY5" fmla="*/ 1269999 h 1269999"/>
                <a:gd name="connsiteX6" fmla="*/ 127000 w 7533184"/>
                <a:gd name="connsiteY6" fmla="*/ 1269999 h 1269999"/>
                <a:gd name="connsiteX7" fmla="*/ 0 w 7533184"/>
                <a:gd name="connsiteY7" fmla="*/ 1142999 h 1269999"/>
                <a:gd name="connsiteX8" fmla="*/ 0 w 7533184"/>
                <a:gd name="connsiteY8" fmla="*/ 127000 h 1269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533184" h="1269999">
                  <a:moveTo>
                    <a:pt x="0" y="127000"/>
                  </a:moveTo>
                  <a:cubicBezTo>
                    <a:pt x="0" y="56860"/>
                    <a:pt x="56860" y="0"/>
                    <a:pt x="127000" y="0"/>
                  </a:cubicBezTo>
                  <a:lnTo>
                    <a:pt x="7406184" y="0"/>
                  </a:lnTo>
                  <a:cubicBezTo>
                    <a:pt x="7476324" y="0"/>
                    <a:pt x="7533184" y="56860"/>
                    <a:pt x="7533184" y="127000"/>
                  </a:cubicBezTo>
                  <a:lnTo>
                    <a:pt x="7533184" y="1142999"/>
                  </a:lnTo>
                  <a:cubicBezTo>
                    <a:pt x="7533184" y="1213139"/>
                    <a:pt x="7476324" y="1269999"/>
                    <a:pt x="7406184" y="1269999"/>
                  </a:cubicBezTo>
                  <a:lnTo>
                    <a:pt x="127000" y="1269999"/>
                  </a:lnTo>
                  <a:cubicBezTo>
                    <a:pt x="56860" y="1269999"/>
                    <a:pt x="0" y="1213139"/>
                    <a:pt x="0" y="1142999"/>
                  </a:cubicBezTo>
                  <a:lnTo>
                    <a:pt x="0" y="127000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-9933876"/>
                <a:satOff val="39811"/>
                <a:lumOff val="8628"/>
                <a:alphaOff val="0"/>
              </a:schemeClr>
            </a:fillRef>
            <a:effectRef idx="3">
              <a:schemeClr val="accent5">
                <a:hueOff val="-9933876"/>
                <a:satOff val="39811"/>
                <a:lumOff val="8628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25076" tIns="91440" rIns="91441" bIns="91440" numCol="1" spcCol="1270" anchor="ctr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15616" y="1412776"/>
              <a:ext cx="7389168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Повышение эффективности </a:t>
              </a:r>
              <a:r>
                <a:rPr lang="ru-RU" sz="2800" b="1" dirty="0" smtClean="0"/>
                <a:t>работы административной команды ОУ </a:t>
              </a:r>
              <a:endParaRPr lang="ru-RU" sz="28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15616" y="2935155"/>
              <a:ext cx="7389168" cy="4801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Повышение </a:t>
              </a:r>
              <a:r>
                <a:rPr lang="ru-RU" sz="2800" b="1" dirty="0" smtClean="0"/>
                <a:t>организационной культуры ОУ</a:t>
              </a:r>
              <a:endParaRPr lang="ru-RU" sz="28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43608" y="4198134"/>
              <a:ext cx="7389168" cy="8679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b="1" dirty="0"/>
                <a:t>Переход на новый качественный уровень </a:t>
              </a:r>
              <a:r>
                <a:rPr lang="ru-RU" sz="2800" b="1" dirty="0" smtClean="0"/>
                <a:t>организации методической работы в ОУ</a:t>
              </a:r>
              <a:endParaRPr lang="ru-RU" sz="2800" b="1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09027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/>
              <a:t>Спасибо за опыт участия в региональном проекте!</a:t>
            </a:r>
            <a:endParaRPr lang="ru-RU" sz="5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2041</TotalTime>
  <Words>151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 Роль  регионального проекта  поддержки школ с низкими результатами в управлении качеством образования на муниципальном уровне </vt:lpstr>
      <vt:lpstr>Особенности</vt:lpstr>
      <vt:lpstr>Особенности</vt:lpstr>
      <vt:lpstr> Выводы  </vt:lpstr>
      <vt:lpstr> Выводы  </vt:lpstr>
      <vt:lpstr>Работа с административными командами ОУ</vt:lpstr>
      <vt:lpstr>Выводы</vt:lpstr>
      <vt:lpstr>ЗАДАЧИ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проект «ТЕМП» – Магнитогорск как фактор повышения качества образования</dc:title>
  <dc:creator>Миронова Анна Александровна</dc:creator>
  <cp:lastModifiedBy>Director</cp:lastModifiedBy>
  <cp:revision>360</cp:revision>
  <cp:lastPrinted>2017-03-13T09:31:49Z</cp:lastPrinted>
  <dcterms:created xsi:type="dcterms:W3CDTF">2015-08-21T10:15:29Z</dcterms:created>
  <dcterms:modified xsi:type="dcterms:W3CDTF">2018-06-07T13:28:18Z</dcterms:modified>
</cp:coreProperties>
</file>