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57" r:id="rId4"/>
    <p:sldId id="258" r:id="rId5"/>
    <p:sldId id="269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70" r:id="rId16"/>
    <p:sldId id="268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0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91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5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0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2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55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221E04-4F03-4C9F-84C2-35401FF49D6E}" type="datetimeFigureOut">
              <a:rPr lang="ru-RU" smtClean="0"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8CDA34-3D33-4060-B00B-D9F735A8B4E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Урок изобразительного искусства по программе Б.М.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Неменского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«Изобразительное искусство и художественный труд» по ФГОС 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для 3 класса коррекционной школы.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Выполнила: Канаева О.С.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МОУ С(К)ОШИ №4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7588" y="1056337"/>
            <a:ext cx="4840412" cy="4635320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ПАРК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СКВЕР </a:t>
            </a:r>
          </a:p>
          <a:p>
            <a:pPr algn="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БУЛЬВАР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53" y="158424"/>
            <a:ext cx="6206423" cy="41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Экологический парк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4" y="2286000"/>
            <a:ext cx="6049210" cy="4022725"/>
          </a:xfrm>
        </p:spPr>
      </p:pic>
    </p:spTree>
    <p:extLst>
      <p:ext uri="{BB962C8B-B14F-4D97-AF65-F5344CB8AC3E}">
        <p14:creationId xmlns:p14="http://schemas.microsoft.com/office/powerpoint/2010/main" val="1475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Парк культуры и отдыха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0" y="1925453"/>
            <a:ext cx="3588149" cy="240235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9" y="1895081"/>
            <a:ext cx="3436142" cy="2577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81" y="4665809"/>
            <a:ext cx="3570311" cy="20044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79" y="1884680"/>
            <a:ext cx="3311870" cy="2483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27" y="4665808"/>
            <a:ext cx="2319354" cy="200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04" y="5155228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Парк Металлургов</a:t>
            </a:r>
            <a:endParaRPr lang="ru-RU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динопарк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38" y="1983046"/>
            <a:ext cx="6494452" cy="4329635"/>
          </a:xfrm>
        </p:spPr>
      </p:pic>
    </p:spTree>
    <p:extLst>
      <p:ext uri="{BB962C8B-B14F-4D97-AF65-F5344CB8AC3E}">
        <p14:creationId xmlns:p14="http://schemas.microsoft.com/office/powerpoint/2010/main" val="19844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Сквер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– озеленённая территория, расположенная на перекрестке улиц или на площади.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36" y="2084832"/>
            <a:ext cx="6031071" cy="4022725"/>
          </a:xfrm>
        </p:spPr>
      </p:pic>
      <p:sp>
        <p:nvSpPr>
          <p:cNvPr id="3" name="TextBox 2"/>
          <p:cNvSpPr txBox="1"/>
          <p:nvPr/>
        </p:nvSpPr>
        <p:spPr>
          <a:xfrm>
            <a:off x="752057" y="2084832"/>
            <a:ext cx="3486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Сквер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им. Ломоносова</a:t>
            </a:r>
            <a:endParaRPr lang="ru-RU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Бульвар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– аллея или полоса зеленых насаждений вдоль улицы, предназначенная для прогулок.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26" y="2286000"/>
            <a:ext cx="7011285" cy="4022725"/>
          </a:xfrm>
        </p:spPr>
      </p:pic>
    </p:spTree>
    <p:extLst>
      <p:ext uri="{BB962C8B-B14F-4D97-AF65-F5344CB8AC3E}">
        <p14:creationId xmlns:p14="http://schemas.microsoft.com/office/powerpoint/2010/main" val="10734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Сады и парки всегда восхищали и продолжают вдохновлять Поэтов, художников, музыкантов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2" y="2084833"/>
            <a:ext cx="3466501" cy="279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65" y="2084832"/>
            <a:ext cx="2808981" cy="2794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46" y="2907254"/>
            <a:ext cx="4118556" cy="3341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128" y="5529177"/>
            <a:ext cx="25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Клод Моне –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французский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художник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7165" y="5197617"/>
            <a:ext cx="3187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Фредерик Шопен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«Сад Эдема» -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польский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композитор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Минутка отдыха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65277"/>
            <a:ext cx="10024224" cy="3591233"/>
          </a:xfrm>
        </p:spPr>
      </p:pic>
    </p:spTree>
    <p:extLst>
      <p:ext uri="{BB962C8B-B14F-4D97-AF65-F5344CB8AC3E}">
        <p14:creationId xmlns:p14="http://schemas.microsoft.com/office/powerpoint/2010/main" val="21037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Назовите элементы (части) парка, сквера и бульвара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95" y="2418796"/>
            <a:ext cx="2653390" cy="19900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54" y="2447152"/>
            <a:ext cx="2697708" cy="179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029431" y="2365354"/>
            <a:ext cx="3475632" cy="19550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36" y="4600920"/>
            <a:ext cx="3248806" cy="2168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00" y="4682717"/>
            <a:ext cx="3339419" cy="20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6" y="249381"/>
            <a:ext cx="11314032" cy="6364143"/>
          </a:xfrm>
        </p:spPr>
      </p:pic>
    </p:spTree>
    <p:extLst>
      <p:ext uri="{BB962C8B-B14F-4D97-AF65-F5344CB8AC3E}">
        <p14:creationId xmlns:p14="http://schemas.microsoft.com/office/powerpoint/2010/main" val="4425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64573" y="2084832"/>
            <a:ext cx="3821373" cy="412489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19367" y="2084832"/>
            <a:ext cx="4176215" cy="411125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Прочитай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Составь из выделенных букв слова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6814" y="2490716"/>
            <a:ext cx="4754880" cy="40233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</a:rPr>
              <a:t>де</a:t>
            </a:r>
            <a:r>
              <a:rPr lang="ru-RU" sz="4400" b="1" dirty="0" err="1" smtClean="0">
                <a:solidFill>
                  <a:srgbClr val="C00000"/>
                </a:solidFill>
              </a:rPr>
              <a:t>Р</a:t>
            </a:r>
            <a:r>
              <a:rPr lang="ru-RU" sz="4400" b="1" dirty="0" err="1" smtClean="0">
                <a:solidFill>
                  <a:srgbClr val="002060"/>
                </a:solidFill>
              </a:rPr>
              <a:t>евья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А</a:t>
            </a:r>
            <a:r>
              <a:rPr lang="ru-RU" sz="4400" b="1" dirty="0" smtClean="0">
                <a:solidFill>
                  <a:srgbClr val="002060"/>
                </a:solidFill>
              </a:rPr>
              <a:t>ллеи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К</a:t>
            </a:r>
            <a:r>
              <a:rPr lang="ru-RU" sz="4400" b="1" dirty="0" smtClean="0">
                <a:solidFill>
                  <a:srgbClr val="002060"/>
                </a:solidFill>
              </a:rPr>
              <a:t>лумбы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</a:t>
            </a:r>
            <a:r>
              <a:rPr lang="ru-RU" sz="4400" b="1" dirty="0" smtClean="0">
                <a:solidFill>
                  <a:srgbClr val="002060"/>
                </a:solidFill>
              </a:rPr>
              <a:t>амятники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</a:t>
            </a:r>
            <a:r>
              <a:rPr lang="ru-RU" sz="4400" b="1" dirty="0" smtClean="0">
                <a:solidFill>
                  <a:srgbClr val="00B050"/>
                </a:solidFill>
              </a:rPr>
              <a:t>камейки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В</a:t>
            </a:r>
            <a:r>
              <a:rPr lang="ru-RU" sz="4400" b="1" dirty="0" smtClean="0">
                <a:solidFill>
                  <a:srgbClr val="00B050"/>
                </a:solidFill>
              </a:rPr>
              <a:t>одоёмы</a:t>
            </a: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К</a:t>
            </a:r>
            <a:r>
              <a:rPr lang="ru-RU" sz="4400" b="1" dirty="0" smtClean="0">
                <a:solidFill>
                  <a:srgbClr val="00B050"/>
                </a:solidFill>
              </a:rPr>
              <a:t>устарники</a:t>
            </a:r>
          </a:p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атт</a:t>
            </a:r>
            <a:r>
              <a:rPr lang="ru-RU" sz="4400" b="1" dirty="0" err="1" smtClean="0">
                <a:solidFill>
                  <a:srgbClr val="7030A0"/>
                </a:solidFill>
              </a:rPr>
              <a:t>Р</a:t>
            </a:r>
            <a:r>
              <a:rPr lang="ru-RU" sz="4400" b="1" dirty="0" err="1" smtClean="0">
                <a:solidFill>
                  <a:srgbClr val="00B050"/>
                </a:solidFill>
              </a:rPr>
              <a:t>акционы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400" b="1" dirty="0" err="1" smtClean="0">
                <a:solidFill>
                  <a:srgbClr val="00B050"/>
                </a:solidFill>
              </a:rPr>
              <a:t>б</a:t>
            </a:r>
            <a:r>
              <a:rPr lang="ru-RU" sz="4400" b="1" dirty="0" err="1" smtClean="0">
                <a:solidFill>
                  <a:srgbClr val="7030A0"/>
                </a:solidFill>
              </a:rPr>
              <a:t>Е</a:t>
            </a:r>
            <a:r>
              <a:rPr lang="ru-RU" sz="4400" b="1" dirty="0" err="1" smtClean="0">
                <a:solidFill>
                  <a:srgbClr val="00B050"/>
                </a:solidFill>
              </a:rPr>
              <a:t>седки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Молодцы!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Это слова «парк» и «Сквер»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9" y="2411963"/>
            <a:ext cx="5044099" cy="35111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89" y="2661313"/>
            <a:ext cx="5382864" cy="3027861"/>
          </a:xfrm>
        </p:spPr>
      </p:pic>
    </p:spTree>
    <p:extLst>
      <p:ext uri="{BB962C8B-B14F-4D97-AF65-F5344CB8AC3E}">
        <p14:creationId xmlns:p14="http://schemas.microsoft.com/office/powerpoint/2010/main" val="17793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Традиция создания парков очень древняя. Парки создавались при дворцах и замках для царских охот, развлечений знати, уединения.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3" y="2084832"/>
            <a:ext cx="3675591" cy="24320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91" y="2084832"/>
            <a:ext cx="4754562" cy="18225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514" y="4185777"/>
            <a:ext cx="3714750" cy="2407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15" y="4188918"/>
            <a:ext cx="3331027" cy="2403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029" y="2084832"/>
            <a:ext cx="2672235" cy="1783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267" y="4961465"/>
            <a:ext cx="313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Екатерининский парк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 г. Пушкин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Дворцовые сады постепенно стали достоянием каждого из нас. Современные парки удивляют разнообразием и формами.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18" y="4903543"/>
            <a:ext cx="2679362" cy="17851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903543"/>
            <a:ext cx="2601418" cy="17851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17" y="2084832"/>
            <a:ext cx="4522091" cy="25840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8" y="2084832"/>
            <a:ext cx="4598980" cy="2584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729" y="4982809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Парк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«Миллениум»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 г. Чикаго</a:t>
            </a:r>
            <a:endParaRPr lang="ru-RU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89" y="4903543"/>
            <a:ext cx="2695767" cy="17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Парк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– место, предназначенное для отдыха, открытая озелененная территория достаточно большая по площади.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Парк развлечений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Парк воинской славы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Экологический парк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Парк культуры и отдыха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Парк скульптур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Парк-музей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/>
              <a:t>Тематический парк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2286000"/>
            <a:ext cx="5776415" cy="3527946"/>
          </a:xfrm>
        </p:spPr>
      </p:pic>
    </p:spTree>
    <p:extLst>
      <p:ext uri="{BB962C8B-B14F-4D97-AF65-F5344CB8AC3E}">
        <p14:creationId xmlns:p14="http://schemas.microsoft.com/office/powerpoint/2010/main" val="3504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Парк развлечений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57" y="2286000"/>
            <a:ext cx="6076623" cy="4022725"/>
          </a:xfrm>
        </p:spPr>
      </p:pic>
    </p:spTree>
    <p:extLst>
      <p:ext uri="{BB962C8B-B14F-4D97-AF65-F5344CB8AC3E}">
        <p14:creationId xmlns:p14="http://schemas.microsoft.com/office/powerpoint/2010/main" val="42611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Парк воинской славы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57" y="2084832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3802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409</TotalTime>
  <Words>201</Words>
  <Application>Microsoft Office PowerPoint</Application>
  <PresentationFormat>Произвольный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Урок изобразительного искусства по программе Б.М. Неменского «Изобразительное искусство и художественный труд» по ФГОС  для 3 класса коррекционной школы. Выполнила: Канаева О.С. МОУ С(К)ОШИ №4</vt:lpstr>
      <vt:lpstr>Презентация PowerPoint</vt:lpstr>
      <vt:lpstr>Прочитай  и  Составь из выделенных букв слова</vt:lpstr>
      <vt:lpstr>Молодцы!  Это слова «парк» и «Сквер»</vt:lpstr>
      <vt:lpstr>Традиция создания парков очень древняя. Парки создавались при дворцах и замках для царских охот, развлечений знати, уединения.</vt:lpstr>
      <vt:lpstr>Дворцовые сады постепенно стали достоянием каждого из нас. Современные парки удивляют разнообразием и формами.</vt:lpstr>
      <vt:lpstr>Парк – место, предназначенное для отдыха, открытая озелененная территория достаточно большая по площади.</vt:lpstr>
      <vt:lpstr>Парк развлечений</vt:lpstr>
      <vt:lpstr>Парк воинской славы</vt:lpstr>
      <vt:lpstr>Экологический парк</vt:lpstr>
      <vt:lpstr>Парк культуры и отдыха</vt:lpstr>
      <vt:lpstr>динопарк</vt:lpstr>
      <vt:lpstr>Сквер – озеленённая территория, расположенная на перекрестке улиц или на площади.</vt:lpstr>
      <vt:lpstr>Бульвар – аллея или полоса зеленых насаждений вдоль улицы, предназначенная для прогулок.</vt:lpstr>
      <vt:lpstr>Сады и парки всегда восхищали и продолжают вдохновлять Поэтов, художников, музыкантов</vt:lpstr>
      <vt:lpstr>Минутка отдыха</vt:lpstr>
      <vt:lpstr>Назовите элементы (части) парка, сквера и бульвара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изобразительного искусства по программе Б.М. Неменского «Изобразительное искусство и художественный труд» по ФГОС  для 3 класса коррекционной школы. Выполнила: Канаева О.С. МОУ С(К)ОШИ №4 2017-2018</dc:title>
  <dc:creator>Ольга Канаева</dc:creator>
  <cp:lastModifiedBy>Учитель</cp:lastModifiedBy>
  <cp:revision>30</cp:revision>
  <dcterms:created xsi:type="dcterms:W3CDTF">2017-11-30T15:10:17Z</dcterms:created>
  <dcterms:modified xsi:type="dcterms:W3CDTF">2020-10-01T10:13:13Z</dcterms:modified>
</cp:coreProperties>
</file>