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0DC3223D-2820-4F29-B798-55B37FCE033D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C008CB6-C0AC-4403-80F9-054C3A73B906}" type="datetimeFigureOut">
              <a:rPr lang="ru-RU" smtClean="0"/>
              <a:t>17.10.2018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8276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Производство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ОАО ММК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72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620000" cy="130100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Горно-обогатительное производство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1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3672409" cy="240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508" y="1196752"/>
            <a:ext cx="3886326" cy="2405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717032"/>
            <a:ext cx="367240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508" y="3717032"/>
            <a:ext cx="3886325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17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620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Коксохимическое производство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9"/>
            <a:ext cx="388843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1340770"/>
            <a:ext cx="374441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33056"/>
            <a:ext cx="3888433" cy="24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3933056"/>
            <a:ext cx="3744416" cy="245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971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Доменное производство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3875746" cy="2790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7"/>
            <a:ext cx="3816424" cy="2790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048" y="4212175"/>
            <a:ext cx="4356484" cy="2385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40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Сталеплавильное производство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802964" cy="257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3744416" cy="257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87"/>
            <a:ext cx="3802963" cy="223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21087"/>
            <a:ext cx="3818836" cy="2237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546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Листопрокатное производство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5"/>
            <a:ext cx="3888432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484785"/>
            <a:ext cx="3909815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32761"/>
            <a:ext cx="3888432" cy="240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332761"/>
            <a:ext cx="3909815" cy="240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30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atin typeface="Times New Roman" pitchFamily="18" charset="0"/>
                <a:cs typeface="Times New Roman" pitchFamily="18" charset="0"/>
              </a:rPr>
              <a:t>Продукция глубокой переработки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7"/>
            <a:ext cx="3816424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8"/>
            <a:ext cx="3744417" cy="2664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090"/>
            <a:ext cx="3816424" cy="237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21090"/>
            <a:ext cx="3744417" cy="237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19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53</TotalTime>
  <Words>14</Words>
  <Application>Microsoft Office PowerPoint</Application>
  <PresentationFormat>Экран (4:3)</PresentationFormat>
  <Paragraphs>7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Соседство</vt:lpstr>
      <vt:lpstr>Производство ОАО ММК </vt:lpstr>
      <vt:lpstr>Горно-обогатительное производство </vt:lpstr>
      <vt:lpstr>Коксохимическое производство </vt:lpstr>
      <vt:lpstr>Доменное производство </vt:lpstr>
      <vt:lpstr>Сталеплавильное производство </vt:lpstr>
      <vt:lpstr>Листопрокатное производство </vt:lpstr>
      <vt:lpstr>Продукция глубокой переработки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Производство</dc:title>
  <dc:creator>user</dc:creator>
  <cp:lastModifiedBy>Учитель</cp:lastModifiedBy>
  <cp:revision>8</cp:revision>
  <dcterms:created xsi:type="dcterms:W3CDTF">2017-03-24T07:30:31Z</dcterms:created>
  <dcterms:modified xsi:type="dcterms:W3CDTF">2018-10-17T08:54:52Z</dcterms:modified>
</cp:coreProperties>
</file>