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2"/>
    <p:sldMasterId id="2147483877" r:id="rId3"/>
  </p:sldMasterIdLst>
  <p:notesMasterIdLst>
    <p:notesMasterId r:id="rId20"/>
  </p:notesMasterIdLst>
  <p:handoutMasterIdLst>
    <p:handoutMasterId r:id="rId21"/>
  </p:handoutMasterIdLst>
  <p:sldIdLst>
    <p:sldId id="6769" r:id="rId4"/>
    <p:sldId id="6765" r:id="rId5"/>
    <p:sldId id="6900" r:id="rId6"/>
    <p:sldId id="6785" r:id="rId7"/>
    <p:sldId id="6802" r:id="rId8"/>
    <p:sldId id="6899" r:id="rId9"/>
    <p:sldId id="6778" r:id="rId10"/>
    <p:sldId id="6782" r:id="rId11"/>
    <p:sldId id="6788" r:id="rId12"/>
    <p:sldId id="6791" r:id="rId13"/>
    <p:sldId id="6777" r:id="rId14"/>
    <p:sldId id="6894" r:id="rId15"/>
    <p:sldId id="6904" r:id="rId16"/>
    <p:sldId id="6901" r:id="rId17"/>
    <p:sldId id="6906" r:id="rId18"/>
    <p:sldId id="6908" r:id="rId19"/>
  </p:sldIdLst>
  <p:sldSz cx="18288000" cy="10287000"/>
  <p:notesSz cx="6858000" cy="9144000"/>
  <p:defaultTextStyle>
    <a:defPPr>
      <a:defRPr lang="zh-CN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B282"/>
    <a:srgbClr val="000000"/>
    <a:srgbClr val="E1DED9"/>
    <a:srgbClr val="E0DDD8"/>
    <a:srgbClr val="00B0EF"/>
    <a:srgbClr val="F0EFEB"/>
    <a:srgbClr val="EEE6DD"/>
    <a:srgbClr val="EEEDE9"/>
    <a:srgbClr val="EAE6E2"/>
    <a:srgbClr val="E7E7E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D3EE64-D0AD-4133-8F29-FAD24F0141DB}" v="8" dt="2022-05-09T09:16:16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46" autoAdjust="0"/>
    <p:restoredTop sz="94909" autoAdjust="0"/>
  </p:normalViewPr>
  <p:slideViewPr>
    <p:cSldViewPr snapToGrid="0" showGuides="1">
      <p:cViewPr>
        <p:scale>
          <a:sx n="50" d="100"/>
          <a:sy n="50" d="100"/>
        </p:scale>
        <p:origin x="-78" y="180"/>
      </p:cViewPr>
      <p:guideLst>
        <p:guide orient="horz" pos="3240"/>
        <p:guide pos="5760"/>
      </p:guideLst>
    </p:cSldViewPr>
  </p:slideViewPr>
  <p:outlineViewPr>
    <p:cViewPr>
      <p:scale>
        <a:sx n="100" d="100"/>
        <a:sy n="100" d="100"/>
      </p:scale>
      <p:origin x="0" y="-52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834"/>
    </p:cViewPr>
  </p:sorterViewPr>
  <p:notesViewPr>
    <p:cSldViewPr snapToGrid="0" showGuides="1">
      <p:cViewPr varScale="1">
        <p:scale>
          <a:sx n="59" d="100"/>
          <a:sy n="59" d="100"/>
        </p:scale>
        <p:origin x="2371" y="77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49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g x" userId="e542c3f68aa91397" providerId="LiveId" clId="{50D3EE64-D0AD-4133-8F29-FAD24F0141DB}"/>
    <pc:docChg chg="undo custSel modSld">
      <pc:chgData name="yang x" userId="e542c3f68aa91397" providerId="LiveId" clId="{50D3EE64-D0AD-4133-8F29-FAD24F0141DB}" dt="2022-05-09T09:16:16.708" v="19"/>
      <pc:docMkLst>
        <pc:docMk/>
      </pc:docMkLst>
      <pc:sldChg chg="modSp mod">
        <pc:chgData name="yang x" userId="e542c3f68aa91397" providerId="LiveId" clId="{50D3EE64-D0AD-4133-8F29-FAD24F0141DB}" dt="2022-05-09T09:10:14.103" v="14" actId="20577"/>
        <pc:sldMkLst>
          <pc:docMk/>
          <pc:sldMk cId="1746266755" sldId="6766"/>
        </pc:sldMkLst>
        <pc:spChg chg="mod">
          <ac:chgData name="yang x" userId="e542c3f68aa91397" providerId="LiveId" clId="{50D3EE64-D0AD-4133-8F29-FAD24F0141DB}" dt="2022-05-09T09:10:14.103" v="14" actId="20577"/>
          <ac:spMkLst>
            <pc:docMk/>
            <pc:sldMk cId="1746266755" sldId="6766"/>
            <ac:spMk id="5" creationId="{2DB8EF08-928A-4308-B7D7-A7A3977BB600}"/>
          </ac:spMkLst>
        </pc:spChg>
      </pc:sldChg>
      <pc:sldChg chg="modSp modAnim">
        <pc:chgData name="yang x" userId="e542c3f68aa91397" providerId="LiveId" clId="{50D3EE64-D0AD-4133-8F29-FAD24F0141DB}" dt="2022-05-09T09:16:05.104" v="16"/>
        <pc:sldMkLst>
          <pc:docMk/>
          <pc:sldMk cId="2390659286" sldId="6777"/>
        </pc:sldMkLst>
        <pc:spChg chg="mod">
          <ac:chgData name="yang x" userId="e542c3f68aa91397" providerId="LiveId" clId="{50D3EE64-D0AD-4133-8F29-FAD24F0141DB}" dt="2022-05-09T09:16:05.104" v="16"/>
          <ac:spMkLst>
            <pc:docMk/>
            <pc:sldMk cId="2390659286" sldId="6777"/>
            <ac:spMk id="8" creationId="{62DDF501-BCE7-415D-BB3E-E358452DA2C8}"/>
          </ac:spMkLst>
        </pc:spChg>
      </pc:sldChg>
      <pc:sldChg chg="modSp modAnim">
        <pc:chgData name="yang x" userId="e542c3f68aa91397" providerId="LiveId" clId="{50D3EE64-D0AD-4133-8F29-FAD24F0141DB}" dt="2022-05-09T09:16:16.708" v="19"/>
        <pc:sldMkLst>
          <pc:docMk/>
          <pc:sldMk cId="1665553414" sldId="6787"/>
        </pc:sldMkLst>
        <pc:spChg chg="mod">
          <ac:chgData name="yang x" userId="e542c3f68aa91397" providerId="LiveId" clId="{50D3EE64-D0AD-4133-8F29-FAD24F0141DB}" dt="2022-05-09T09:16:16.708" v="19"/>
          <ac:spMkLst>
            <pc:docMk/>
            <pc:sldMk cId="1665553414" sldId="6787"/>
            <ac:spMk id="88" creationId="{2BC9749A-9F0D-4721-B748-7106F7DF509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Fredoka Light" pitchFamily="2" charset="-79"/>
              <a:ea typeface="Microsoft YaHei Light" panose="020B0502040204020203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F343E-A4B4-4945-A289-F71CC24FF5E2}" type="datetimeFigureOut">
              <a:rPr lang="zh-CN" altLang="en-US" smtClean="0">
                <a:latin typeface="Fredoka Light" pitchFamily="2" charset="-79"/>
                <a:ea typeface="Microsoft YaHei Light" panose="020B0502040204020203" pitchFamily="34" charset="-122"/>
              </a:rPr>
              <a:t>2022/11/1</a:t>
            </a:fld>
            <a:endParaRPr lang="zh-CN" altLang="en-US">
              <a:latin typeface="Fredoka Light" pitchFamily="2" charset="-79"/>
              <a:ea typeface="Microsoft YaHei Light" panose="020B0502040204020203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Fredoka Light" pitchFamily="2" charset="-79"/>
              <a:ea typeface="Microsoft YaHei Light" panose="020B0502040204020203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E3BE7-4887-454D-AC07-8146F5385083}" type="slidenum">
              <a:rPr lang="zh-CN" altLang="en-US" smtClean="0">
                <a:latin typeface="Fredoka Light" pitchFamily="2" charset="-79"/>
                <a:ea typeface="Microsoft YaHei Light" panose="020B0502040204020203" pitchFamily="34" charset="-122"/>
              </a:rPr>
              <a:t>‹#›</a:t>
            </a:fld>
            <a:endParaRPr lang="zh-CN" altLang="en-US">
              <a:latin typeface="Fredoka Light" pitchFamily="2" charset="-79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5806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redoka Light" pitchFamily="2" charset="-79"/>
                <a:ea typeface="Microsoft YaHei Light" panose="020B0502040204020203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redoka Light" pitchFamily="2" charset="-79"/>
                <a:ea typeface="Microsoft YaHei Light" panose="020B0502040204020203" pitchFamily="34" charset="-122"/>
              </a:defRPr>
            </a:lvl1pPr>
          </a:lstStyle>
          <a:p>
            <a:fld id="{184EC83E-688E-43DA-BB76-712D53DE601D}" type="datetimeFigureOut">
              <a:rPr lang="zh-CN" altLang="en-US" smtClean="0"/>
              <a:pPr/>
              <a:t>2022/11/1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redoka Light" pitchFamily="2" charset="-79"/>
                <a:ea typeface="Microsoft YaHei Light" panose="020B0502040204020203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redoka Light" pitchFamily="2" charset="-79"/>
                <a:ea typeface="Microsoft YaHei Light" panose="020B0502040204020203" pitchFamily="34" charset="-122"/>
              </a:defRPr>
            </a:lvl1pPr>
          </a:lstStyle>
          <a:p>
            <a:fld id="{BFEC4DAE-4541-43CA-A4FF-DC618A162F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93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Fredoka Light" pitchFamily="2" charset="-79"/>
        <a:ea typeface="Microsoft YaHei Light" panose="020B0502040204020203" pitchFamily="34" charset="-122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Fredoka Light" pitchFamily="2" charset="-79"/>
        <a:ea typeface="Microsoft YaHei Light" panose="020B0502040204020203" pitchFamily="34" charset="-122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Fredoka Light" pitchFamily="2" charset="-79"/>
        <a:ea typeface="Microsoft YaHei Light" panose="020B0502040204020203" pitchFamily="34" charset="-122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Fredoka Light" pitchFamily="2" charset="-79"/>
        <a:ea typeface="Microsoft YaHei Light" panose="020B0502040204020203" pitchFamily="34" charset="-122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Fredoka Light" pitchFamily="2" charset="-79"/>
        <a:ea typeface="Microsoft YaHei Light" panose="020B0502040204020203" pitchFamily="34" charset="-122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C4DAE-4541-43CA-A4FF-DC618A162F8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646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C4DAE-4541-43CA-A4FF-DC618A162F8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13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86248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FFF495D5-29A7-E07F-8AE2-6616EA30E0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989251" cy="10287001"/>
          </a:xfrm>
          <a:custGeom>
            <a:avLst/>
            <a:gdLst>
              <a:gd name="connsiteX0" fmla="*/ 8819109 w 12989251"/>
              <a:gd name="connsiteY0" fmla="*/ 0 h 10287001"/>
              <a:gd name="connsiteX1" fmla="*/ 11521811 w 12989251"/>
              <a:gd name="connsiteY1" fmla="*/ 0 h 10287001"/>
              <a:gd name="connsiteX2" fmla="*/ 11455301 w 12989251"/>
              <a:gd name="connsiteY2" fmla="*/ 101847 h 10287001"/>
              <a:gd name="connsiteX3" fmla="*/ 11877726 w 12989251"/>
              <a:gd name="connsiteY3" fmla="*/ 3855253 h 10287001"/>
              <a:gd name="connsiteX4" fmla="*/ 12852075 w 12989251"/>
              <a:gd name="connsiteY4" fmla="*/ 6059339 h 10287001"/>
              <a:gd name="connsiteX5" fmla="*/ 11556555 w 12989251"/>
              <a:gd name="connsiteY5" fmla="*/ 10209842 h 10287001"/>
              <a:gd name="connsiteX6" fmla="*/ 11458895 w 12989251"/>
              <a:gd name="connsiteY6" fmla="*/ 10287001 h 10287001"/>
              <a:gd name="connsiteX7" fmla="*/ 10717094 w 12989251"/>
              <a:gd name="connsiteY7" fmla="*/ 10287001 h 10287001"/>
              <a:gd name="connsiteX8" fmla="*/ 8994547 w 12989251"/>
              <a:gd name="connsiteY8" fmla="*/ 10287001 h 10287001"/>
              <a:gd name="connsiteX9" fmla="*/ 8818928 w 12989251"/>
              <a:gd name="connsiteY9" fmla="*/ 10287001 h 10287001"/>
              <a:gd name="connsiteX10" fmla="*/ 8818928 w 12989251"/>
              <a:gd name="connsiteY10" fmla="*/ 10287000 h 10287001"/>
              <a:gd name="connsiteX11" fmla="*/ 7002781 w 12989251"/>
              <a:gd name="connsiteY11" fmla="*/ 10287000 h 10287001"/>
              <a:gd name="connsiteX12" fmla="*/ 7002781 w 12989251"/>
              <a:gd name="connsiteY12" fmla="*/ 10287001 h 10287001"/>
              <a:gd name="connsiteX13" fmla="*/ 0 w 12989251"/>
              <a:gd name="connsiteY13" fmla="*/ 10287001 h 10287001"/>
              <a:gd name="connsiteX14" fmla="*/ 0 w 12989251"/>
              <a:gd name="connsiteY14" fmla="*/ 2 h 10287001"/>
              <a:gd name="connsiteX15" fmla="*/ 5803086 w 12989251"/>
              <a:gd name="connsiteY15" fmla="*/ 2 h 10287001"/>
              <a:gd name="connsiteX16" fmla="*/ 5803086 w 12989251"/>
              <a:gd name="connsiteY16" fmla="*/ 1 h 10287001"/>
              <a:gd name="connsiteX17" fmla="*/ 8819109 w 12989251"/>
              <a:gd name="connsiteY17" fmla="*/ 1 h 10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989251" h="10287001">
                <a:moveTo>
                  <a:pt x="8819109" y="0"/>
                </a:moveTo>
                <a:lnTo>
                  <a:pt x="11521811" y="0"/>
                </a:lnTo>
                <a:lnTo>
                  <a:pt x="11455301" y="101847"/>
                </a:lnTo>
                <a:cubicBezTo>
                  <a:pt x="10761296" y="1226733"/>
                  <a:pt x="11103558" y="2553682"/>
                  <a:pt x="11877726" y="3855253"/>
                </a:cubicBezTo>
                <a:cubicBezTo>
                  <a:pt x="12306899" y="4576776"/>
                  <a:pt x="12687250" y="5343451"/>
                  <a:pt x="12852075" y="6059339"/>
                </a:cubicBezTo>
                <a:cubicBezTo>
                  <a:pt x="13356108" y="8248479"/>
                  <a:pt x="12368294" y="9545171"/>
                  <a:pt x="11556555" y="10209842"/>
                </a:cubicBezTo>
                <a:lnTo>
                  <a:pt x="11458895" y="10287001"/>
                </a:lnTo>
                <a:lnTo>
                  <a:pt x="10717094" y="10287001"/>
                </a:lnTo>
                <a:lnTo>
                  <a:pt x="8994547" y="10287001"/>
                </a:lnTo>
                <a:lnTo>
                  <a:pt x="8818928" y="10287001"/>
                </a:lnTo>
                <a:lnTo>
                  <a:pt x="8818928" y="10287000"/>
                </a:lnTo>
                <a:lnTo>
                  <a:pt x="7002781" y="10287000"/>
                </a:lnTo>
                <a:lnTo>
                  <a:pt x="7002781" y="10287001"/>
                </a:lnTo>
                <a:lnTo>
                  <a:pt x="0" y="10287001"/>
                </a:lnTo>
                <a:lnTo>
                  <a:pt x="0" y="2"/>
                </a:lnTo>
                <a:lnTo>
                  <a:pt x="5803086" y="2"/>
                </a:lnTo>
                <a:lnTo>
                  <a:pt x="5803086" y="1"/>
                </a:lnTo>
                <a:lnTo>
                  <a:pt x="8819109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D6A186-DAAC-D723-FA6B-6B276A60D997}"/>
              </a:ext>
            </a:extLst>
          </p:cNvPr>
          <p:cNvSpPr txBox="1"/>
          <p:nvPr userDrawn="1"/>
        </p:nvSpPr>
        <p:spPr>
          <a:xfrm>
            <a:off x="725107" y="746141"/>
            <a:ext cx="2232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>
                    <a:lumMod val="50000"/>
                  </a:schemeClr>
                </a:solidFill>
                <a:latin typeface="+mn-lt"/>
              </a:rPr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19378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=""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F246E231-2F9B-1ACA-48DB-23CA16AC34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69916" y="3300230"/>
            <a:ext cx="2948170" cy="2948170"/>
          </a:xfrm>
          <a:custGeom>
            <a:avLst/>
            <a:gdLst>
              <a:gd name="connsiteX0" fmla="*/ 1474085 w 2948170"/>
              <a:gd name="connsiteY0" fmla="*/ 0 h 2948170"/>
              <a:gd name="connsiteX1" fmla="*/ 2948170 w 2948170"/>
              <a:gd name="connsiteY1" fmla="*/ 1474085 h 2948170"/>
              <a:gd name="connsiteX2" fmla="*/ 1474085 w 2948170"/>
              <a:gd name="connsiteY2" fmla="*/ 2948170 h 2948170"/>
              <a:gd name="connsiteX3" fmla="*/ 0 w 2948170"/>
              <a:gd name="connsiteY3" fmla="*/ 1474085 h 2948170"/>
              <a:gd name="connsiteX4" fmla="*/ 1474085 w 2948170"/>
              <a:gd name="connsiteY4" fmla="*/ 0 h 294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8170" h="2948170">
                <a:moveTo>
                  <a:pt x="1474085" y="0"/>
                </a:moveTo>
                <a:cubicBezTo>
                  <a:pt x="2288200" y="0"/>
                  <a:pt x="2948170" y="659970"/>
                  <a:pt x="2948170" y="1474085"/>
                </a:cubicBezTo>
                <a:cubicBezTo>
                  <a:pt x="2948170" y="2288200"/>
                  <a:pt x="2288200" y="2948170"/>
                  <a:pt x="1474085" y="2948170"/>
                </a:cubicBezTo>
                <a:cubicBezTo>
                  <a:pt x="659970" y="2948170"/>
                  <a:pt x="0" y="2288200"/>
                  <a:pt x="0" y="1474085"/>
                </a:cubicBezTo>
                <a:cubicBezTo>
                  <a:pt x="0" y="659970"/>
                  <a:pt x="659970" y="0"/>
                  <a:pt x="147408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2156C4C9-4820-9E72-002F-7E3E18E4AD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869705" y="3300230"/>
            <a:ext cx="2948170" cy="2948170"/>
          </a:xfrm>
          <a:custGeom>
            <a:avLst/>
            <a:gdLst>
              <a:gd name="connsiteX0" fmla="*/ 1474085 w 2948170"/>
              <a:gd name="connsiteY0" fmla="*/ 0 h 2948170"/>
              <a:gd name="connsiteX1" fmla="*/ 2948170 w 2948170"/>
              <a:gd name="connsiteY1" fmla="*/ 1474085 h 2948170"/>
              <a:gd name="connsiteX2" fmla="*/ 1474085 w 2948170"/>
              <a:gd name="connsiteY2" fmla="*/ 2948170 h 2948170"/>
              <a:gd name="connsiteX3" fmla="*/ 0 w 2948170"/>
              <a:gd name="connsiteY3" fmla="*/ 1474085 h 2948170"/>
              <a:gd name="connsiteX4" fmla="*/ 1474085 w 2948170"/>
              <a:gd name="connsiteY4" fmla="*/ 0 h 294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8170" h="2948170">
                <a:moveTo>
                  <a:pt x="1474085" y="0"/>
                </a:moveTo>
                <a:cubicBezTo>
                  <a:pt x="2288200" y="0"/>
                  <a:pt x="2948170" y="659970"/>
                  <a:pt x="2948170" y="1474085"/>
                </a:cubicBezTo>
                <a:cubicBezTo>
                  <a:pt x="2948170" y="2288200"/>
                  <a:pt x="2288200" y="2948170"/>
                  <a:pt x="1474085" y="2948170"/>
                </a:cubicBezTo>
                <a:cubicBezTo>
                  <a:pt x="659970" y="2948170"/>
                  <a:pt x="0" y="2288200"/>
                  <a:pt x="0" y="1474085"/>
                </a:cubicBezTo>
                <a:cubicBezTo>
                  <a:pt x="0" y="659970"/>
                  <a:pt x="659970" y="0"/>
                  <a:pt x="147408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F50A06FB-5F64-1FBB-7C99-313052DD88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70127" y="3300231"/>
            <a:ext cx="2948170" cy="2948170"/>
          </a:xfrm>
          <a:custGeom>
            <a:avLst/>
            <a:gdLst>
              <a:gd name="connsiteX0" fmla="*/ 1474085 w 2948170"/>
              <a:gd name="connsiteY0" fmla="*/ 0 h 2948170"/>
              <a:gd name="connsiteX1" fmla="*/ 2948170 w 2948170"/>
              <a:gd name="connsiteY1" fmla="*/ 1474085 h 2948170"/>
              <a:gd name="connsiteX2" fmla="*/ 1474085 w 2948170"/>
              <a:gd name="connsiteY2" fmla="*/ 2948170 h 2948170"/>
              <a:gd name="connsiteX3" fmla="*/ 0 w 2948170"/>
              <a:gd name="connsiteY3" fmla="*/ 1474085 h 2948170"/>
              <a:gd name="connsiteX4" fmla="*/ 1474085 w 2948170"/>
              <a:gd name="connsiteY4" fmla="*/ 0 h 294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8170" h="2948170">
                <a:moveTo>
                  <a:pt x="1474085" y="0"/>
                </a:moveTo>
                <a:cubicBezTo>
                  <a:pt x="2288200" y="0"/>
                  <a:pt x="2948170" y="659970"/>
                  <a:pt x="2948170" y="1474085"/>
                </a:cubicBezTo>
                <a:cubicBezTo>
                  <a:pt x="2948170" y="2288200"/>
                  <a:pt x="2288200" y="2948170"/>
                  <a:pt x="1474085" y="2948170"/>
                </a:cubicBezTo>
                <a:cubicBezTo>
                  <a:pt x="659970" y="2948170"/>
                  <a:pt x="0" y="2288200"/>
                  <a:pt x="0" y="1474085"/>
                </a:cubicBezTo>
                <a:cubicBezTo>
                  <a:pt x="0" y="659970"/>
                  <a:pt x="659970" y="0"/>
                  <a:pt x="147408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D6A186-DAAC-D723-FA6B-6B276A60D997}"/>
              </a:ext>
            </a:extLst>
          </p:cNvPr>
          <p:cNvSpPr txBox="1"/>
          <p:nvPr userDrawn="1"/>
        </p:nvSpPr>
        <p:spPr>
          <a:xfrm>
            <a:off x="725107" y="746141"/>
            <a:ext cx="2232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>
                    <a:lumMod val="50000"/>
                  </a:schemeClr>
                </a:solidFill>
                <a:latin typeface="+mn-lt"/>
              </a:rPr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352151803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0804B9A6-234A-DF93-55F6-4844A61316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78525" y="5306253"/>
            <a:ext cx="3255116" cy="3255116"/>
          </a:xfrm>
          <a:custGeom>
            <a:avLst/>
            <a:gdLst>
              <a:gd name="connsiteX0" fmla="*/ 1627558 w 3255116"/>
              <a:gd name="connsiteY0" fmla="*/ 0 h 3255116"/>
              <a:gd name="connsiteX1" fmla="*/ 3255116 w 3255116"/>
              <a:gd name="connsiteY1" fmla="*/ 1627558 h 3255116"/>
              <a:gd name="connsiteX2" fmla="*/ 1627558 w 3255116"/>
              <a:gd name="connsiteY2" fmla="*/ 3255116 h 3255116"/>
              <a:gd name="connsiteX3" fmla="*/ 0 w 3255116"/>
              <a:gd name="connsiteY3" fmla="*/ 1627558 h 3255116"/>
              <a:gd name="connsiteX4" fmla="*/ 1627558 w 3255116"/>
              <a:gd name="connsiteY4" fmla="*/ 0 h 325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5116" h="3255116">
                <a:moveTo>
                  <a:pt x="1627558" y="0"/>
                </a:moveTo>
                <a:cubicBezTo>
                  <a:pt x="2526433" y="0"/>
                  <a:pt x="3255116" y="728683"/>
                  <a:pt x="3255116" y="1627558"/>
                </a:cubicBezTo>
                <a:cubicBezTo>
                  <a:pt x="3255116" y="2526433"/>
                  <a:pt x="2526433" y="3255116"/>
                  <a:pt x="1627558" y="3255116"/>
                </a:cubicBezTo>
                <a:cubicBezTo>
                  <a:pt x="728683" y="3255116"/>
                  <a:pt x="0" y="2526433"/>
                  <a:pt x="0" y="1627558"/>
                </a:cubicBezTo>
                <a:cubicBezTo>
                  <a:pt x="0" y="728683"/>
                  <a:pt x="728683" y="0"/>
                  <a:pt x="162755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70EE2005-D984-4EC1-03CA-A77949CEBC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959151" y="5306253"/>
            <a:ext cx="3255116" cy="3255116"/>
          </a:xfrm>
          <a:custGeom>
            <a:avLst/>
            <a:gdLst>
              <a:gd name="connsiteX0" fmla="*/ 1627558 w 3255116"/>
              <a:gd name="connsiteY0" fmla="*/ 0 h 3255116"/>
              <a:gd name="connsiteX1" fmla="*/ 3255116 w 3255116"/>
              <a:gd name="connsiteY1" fmla="*/ 1627558 h 3255116"/>
              <a:gd name="connsiteX2" fmla="*/ 1627558 w 3255116"/>
              <a:gd name="connsiteY2" fmla="*/ 3255116 h 3255116"/>
              <a:gd name="connsiteX3" fmla="*/ 0 w 3255116"/>
              <a:gd name="connsiteY3" fmla="*/ 1627558 h 3255116"/>
              <a:gd name="connsiteX4" fmla="*/ 1627558 w 3255116"/>
              <a:gd name="connsiteY4" fmla="*/ 0 h 325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5116" h="3255116">
                <a:moveTo>
                  <a:pt x="1627558" y="0"/>
                </a:moveTo>
                <a:cubicBezTo>
                  <a:pt x="2526433" y="0"/>
                  <a:pt x="3255116" y="728683"/>
                  <a:pt x="3255116" y="1627558"/>
                </a:cubicBezTo>
                <a:cubicBezTo>
                  <a:pt x="3255116" y="2526433"/>
                  <a:pt x="2526433" y="3255116"/>
                  <a:pt x="1627558" y="3255116"/>
                </a:cubicBezTo>
                <a:cubicBezTo>
                  <a:pt x="728683" y="3255116"/>
                  <a:pt x="0" y="2526433"/>
                  <a:pt x="0" y="1627558"/>
                </a:cubicBezTo>
                <a:cubicBezTo>
                  <a:pt x="0" y="728683"/>
                  <a:pt x="728683" y="0"/>
                  <a:pt x="162755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BD15C2E6-6EEB-4B5E-E5BE-6F430EBAB7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59151" y="1725627"/>
            <a:ext cx="3255116" cy="3255116"/>
          </a:xfrm>
          <a:custGeom>
            <a:avLst/>
            <a:gdLst>
              <a:gd name="connsiteX0" fmla="*/ 1627558 w 3255116"/>
              <a:gd name="connsiteY0" fmla="*/ 0 h 3255116"/>
              <a:gd name="connsiteX1" fmla="*/ 3255116 w 3255116"/>
              <a:gd name="connsiteY1" fmla="*/ 1627558 h 3255116"/>
              <a:gd name="connsiteX2" fmla="*/ 1627558 w 3255116"/>
              <a:gd name="connsiteY2" fmla="*/ 3255116 h 3255116"/>
              <a:gd name="connsiteX3" fmla="*/ 0 w 3255116"/>
              <a:gd name="connsiteY3" fmla="*/ 1627558 h 3255116"/>
              <a:gd name="connsiteX4" fmla="*/ 1627558 w 3255116"/>
              <a:gd name="connsiteY4" fmla="*/ 0 h 325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5116" h="3255116">
                <a:moveTo>
                  <a:pt x="1627558" y="0"/>
                </a:moveTo>
                <a:cubicBezTo>
                  <a:pt x="2526433" y="0"/>
                  <a:pt x="3255116" y="728683"/>
                  <a:pt x="3255116" y="1627558"/>
                </a:cubicBezTo>
                <a:cubicBezTo>
                  <a:pt x="3255116" y="2526433"/>
                  <a:pt x="2526433" y="3255116"/>
                  <a:pt x="1627558" y="3255116"/>
                </a:cubicBezTo>
                <a:cubicBezTo>
                  <a:pt x="728683" y="3255116"/>
                  <a:pt x="0" y="2526433"/>
                  <a:pt x="0" y="1627558"/>
                </a:cubicBezTo>
                <a:cubicBezTo>
                  <a:pt x="0" y="728683"/>
                  <a:pt x="728683" y="0"/>
                  <a:pt x="162755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28CD0218-3905-6800-E23B-28E1D4389D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378525" y="1725627"/>
            <a:ext cx="3255116" cy="3255116"/>
          </a:xfrm>
          <a:custGeom>
            <a:avLst/>
            <a:gdLst>
              <a:gd name="connsiteX0" fmla="*/ 1627558 w 3255116"/>
              <a:gd name="connsiteY0" fmla="*/ 0 h 3255116"/>
              <a:gd name="connsiteX1" fmla="*/ 3255116 w 3255116"/>
              <a:gd name="connsiteY1" fmla="*/ 1627558 h 3255116"/>
              <a:gd name="connsiteX2" fmla="*/ 1627558 w 3255116"/>
              <a:gd name="connsiteY2" fmla="*/ 3255116 h 3255116"/>
              <a:gd name="connsiteX3" fmla="*/ 0 w 3255116"/>
              <a:gd name="connsiteY3" fmla="*/ 1627558 h 3255116"/>
              <a:gd name="connsiteX4" fmla="*/ 1627558 w 3255116"/>
              <a:gd name="connsiteY4" fmla="*/ 0 h 325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5116" h="3255116">
                <a:moveTo>
                  <a:pt x="1627558" y="0"/>
                </a:moveTo>
                <a:cubicBezTo>
                  <a:pt x="2526433" y="0"/>
                  <a:pt x="3255116" y="728683"/>
                  <a:pt x="3255116" y="1627558"/>
                </a:cubicBezTo>
                <a:cubicBezTo>
                  <a:pt x="3255116" y="2526433"/>
                  <a:pt x="2526433" y="3255116"/>
                  <a:pt x="1627558" y="3255116"/>
                </a:cubicBezTo>
                <a:cubicBezTo>
                  <a:pt x="728683" y="3255116"/>
                  <a:pt x="0" y="2526433"/>
                  <a:pt x="0" y="1627558"/>
                </a:cubicBezTo>
                <a:cubicBezTo>
                  <a:pt x="0" y="728683"/>
                  <a:pt x="728683" y="0"/>
                  <a:pt x="162755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D6A186-DAAC-D723-FA6B-6B276A60D997}"/>
              </a:ext>
            </a:extLst>
          </p:cNvPr>
          <p:cNvSpPr txBox="1"/>
          <p:nvPr userDrawn="1"/>
        </p:nvSpPr>
        <p:spPr>
          <a:xfrm>
            <a:off x="725107" y="746141"/>
            <a:ext cx="2232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>
                    <a:lumMod val="50000"/>
                  </a:schemeClr>
                </a:solidFill>
                <a:latin typeface="+mn-lt"/>
              </a:rPr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302472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4" grpId="0" animBg="1"/>
    </p:bldLst>
  </p:timing>
  <p:extLst>
    <p:ext uri="{DCECCB84-F9BA-43D5-87BE-67443E8EF086}">
      <p15:sldGuideLst xmlns=""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FB45B446-5807-87F1-E318-1F98687D7C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288000" cy="10287000"/>
          </a:xfrm>
          <a:custGeom>
            <a:avLst/>
            <a:gdLst>
              <a:gd name="connsiteX0" fmla="*/ 0 w 18288000"/>
              <a:gd name="connsiteY0" fmla="*/ 0 h 10287000"/>
              <a:gd name="connsiteX1" fmla="*/ 18288000 w 18288000"/>
              <a:gd name="connsiteY1" fmla="*/ 0 h 10287000"/>
              <a:gd name="connsiteX2" fmla="*/ 18288000 w 18288000"/>
              <a:gd name="connsiteY2" fmla="*/ 10287000 h 10287000"/>
              <a:gd name="connsiteX3" fmla="*/ 0 w 18288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D6A186-DAAC-D723-FA6B-6B276A60D997}"/>
              </a:ext>
            </a:extLst>
          </p:cNvPr>
          <p:cNvSpPr txBox="1"/>
          <p:nvPr userDrawn="1"/>
        </p:nvSpPr>
        <p:spPr>
          <a:xfrm>
            <a:off x="725107" y="746141"/>
            <a:ext cx="2232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>
                    <a:lumMod val="50000"/>
                  </a:schemeClr>
                </a:solidFill>
                <a:latin typeface="+mn-lt"/>
              </a:rPr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421562415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623E4E3B-5444-DD35-6C75-92B192BF6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93052" y="1085288"/>
            <a:ext cx="3750140" cy="8116397"/>
          </a:xfrm>
          <a:custGeom>
            <a:avLst/>
            <a:gdLst>
              <a:gd name="connsiteX0" fmla="*/ 722597 w 3750140"/>
              <a:gd name="connsiteY0" fmla="*/ 0 h 8116397"/>
              <a:gd name="connsiteX1" fmla="*/ 770516 w 3750140"/>
              <a:gd name="connsiteY1" fmla="*/ 2633 h 8116397"/>
              <a:gd name="connsiteX2" fmla="*/ 802461 w 3750140"/>
              <a:gd name="connsiteY2" fmla="*/ 12406 h 8116397"/>
              <a:gd name="connsiteX3" fmla="*/ 823816 w 3750140"/>
              <a:gd name="connsiteY3" fmla="*/ 54507 h 8116397"/>
              <a:gd name="connsiteX4" fmla="*/ 827461 w 3750140"/>
              <a:gd name="connsiteY4" fmla="*/ 106004 h 8116397"/>
              <a:gd name="connsiteX5" fmla="*/ 885102 w 3750140"/>
              <a:gd name="connsiteY5" fmla="*/ 234185 h 8116397"/>
              <a:gd name="connsiteX6" fmla="*/ 1022088 w 3750140"/>
              <a:gd name="connsiteY6" fmla="*/ 300720 h 8116397"/>
              <a:gd name="connsiteX7" fmla="*/ 1047608 w 3750140"/>
              <a:gd name="connsiteY7" fmla="*/ 301847 h 8116397"/>
              <a:gd name="connsiteX8" fmla="*/ 1827153 w 3750140"/>
              <a:gd name="connsiteY8" fmla="*/ 301847 h 8116397"/>
              <a:gd name="connsiteX9" fmla="*/ 1922988 w 3750140"/>
              <a:gd name="connsiteY9" fmla="*/ 301847 h 8116397"/>
              <a:gd name="connsiteX10" fmla="*/ 2702531 w 3750140"/>
              <a:gd name="connsiteY10" fmla="*/ 301847 h 8116397"/>
              <a:gd name="connsiteX11" fmla="*/ 2728053 w 3750140"/>
              <a:gd name="connsiteY11" fmla="*/ 300720 h 8116397"/>
              <a:gd name="connsiteX12" fmla="*/ 2865038 w 3750140"/>
              <a:gd name="connsiteY12" fmla="*/ 234185 h 8116397"/>
              <a:gd name="connsiteX13" fmla="*/ 2922679 w 3750140"/>
              <a:gd name="connsiteY13" fmla="*/ 106004 h 8116397"/>
              <a:gd name="connsiteX14" fmla="*/ 2926325 w 3750140"/>
              <a:gd name="connsiteY14" fmla="*/ 54507 h 8116397"/>
              <a:gd name="connsiteX15" fmla="*/ 2947680 w 3750140"/>
              <a:gd name="connsiteY15" fmla="*/ 12406 h 8116397"/>
              <a:gd name="connsiteX16" fmla="*/ 2979626 w 3750140"/>
              <a:gd name="connsiteY16" fmla="*/ 2633 h 8116397"/>
              <a:gd name="connsiteX17" fmla="*/ 3027544 w 3750140"/>
              <a:gd name="connsiteY17" fmla="*/ 0 h 8116397"/>
              <a:gd name="connsiteX18" fmla="*/ 3333458 w 3750140"/>
              <a:gd name="connsiteY18" fmla="*/ 3760 h 8116397"/>
              <a:gd name="connsiteX19" fmla="*/ 3497528 w 3750140"/>
              <a:gd name="connsiteY19" fmla="*/ 25562 h 8116397"/>
              <a:gd name="connsiteX20" fmla="*/ 3633470 w 3750140"/>
              <a:gd name="connsiteY20" fmla="*/ 112018 h 8116397"/>
              <a:gd name="connsiteX21" fmla="*/ 3720278 w 3750140"/>
              <a:gd name="connsiteY21" fmla="*/ 248470 h 8116397"/>
              <a:gd name="connsiteX22" fmla="*/ 3746321 w 3750140"/>
              <a:gd name="connsiteY22" fmla="*/ 397702 h 8116397"/>
              <a:gd name="connsiteX23" fmla="*/ 3750140 w 3750140"/>
              <a:gd name="connsiteY23" fmla="*/ 608204 h 8116397"/>
              <a:gd name="connsiteX24" fmla="*/ 3750140 w 3750140"/>
              <a:gd name="connsiteY24" fmla="*/ 7501428 h 8116397"/>
              <a:gd name="connsiteX25" fmla="*/ 3746321 w 3750140"/>
              <a:gd name="connsiteY25" fmla="*/ 7713434 h 8116397"/>
              <a:gd name="connsiteX26" fmla="*/ 3720278 w 3750140"/>
              <a:gd name="connsiteY26" fmla="*/ 7863794 h 8116397"/>
              <a:gd name="connsiteX27" fmla="*/ 3633470 w 3750140"/>
              <a:gd name="connsiteY27" fmla="*/ 7999493 h 8116397"/>
              <a:gd name="connsiteX28" fmla="*/ 3497528 w 3750140"/>
              <a:gd name="connsiteY28" fmla="*/ 8086325 h 8116397"/>
              <a:gd name="connsiteX29" fmla="*/ 3348389 w 3750140"/>
              <a:gd name="connsiteY29" fmla="*/ 8112637 h 8116397"/>
              <a:gd name="connsiteX30" fmla="*/ 3139007 w 3750140"/>
              <a:gd name="connsiteY30" fmla="*/ 8116397 h 8116397"/>
              <a:gd name="connsiteX31" fmla="*/ 611136 w 3750140"/>
              <a:gd name="connsiteY31" fmla="*/ 8116397 h 8116397"/>
              <a:gd name="connsiteX32" fmla="*/ 401750 w 3750140"/>
              <a:gd name="connsiteY32" fmla="*/ 8112637 h 8116397"/>
              <a:gd name="connsiteX33" fmla="*/ 252613 w 3750140"/>
              <a:gd name="connsiteY33" fmla="*/ 8086325 h 8116397"/>
              <a:gd name="connsiteX34" fmla="*/ 116674 w 3750140"/>
              <a:gd name="connsiteY34" fmla="*/ 7999493 h 8116397"/>
              <a:gd name="connsiteX35" fmla="*/ 30383 w 3750140"/>
              <a:gd name="connsiteY35" fmla="*/ 7863794 h 8116397"/>
              <a:gd name="connsiteX36" fmla="*/ 3820 w 3750140"/>
              <a:gd name="connsiteY36" fmla="*/ 7713434 h 8116397"/>
              <a:gd name="connsiteX37" fmla="*/ 0 w 3750140"/>
              <a:gd name="connsiteY37" fmla="*/ 7501428 h 8116397"/>
              <a:gd name="connsiteX38" fmla="*/ 0 w 3750140"/>
              <a:gd name="connsiteY38" fmla="*/ 608204 h 8116397"/>
              <a:gd name="connsiteX39" fmla="*/ 3820 w 3750140"/>
              <a:gd name="connsiteY39" fmla="*/ 397702 h 8116397"/>
              <a:gd name="connsiteX40" fmla="*/ 30383 w 3750140"/>
              <a:gd name="connsiteY40" fmla="*/ 248470 h 8116397"/>
              <a:gd name="connsiteX41" fmla="*/ 116674 w 3750140"/>
              <a:gd name="connsiteY41" fmla="*/ 112018 h 8116397"/>
              <a:gd name="connsiteX42" fmla="*/ 252613 w 3750140"/>
              <a:gd name="connsiteY42" fmla="*/ 25562 h 8116397"/>
              <a:gd name="connsiteX43" fmla="*/ 417205 w 3750140"/>
              <a:gd name="connsiteY43" fmla="*/ 3760 h 811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750140" h="8116397">
                <a:moveTo>
                  <a:pt x="722597" y="0"/>
                </a:moveTo>
                <a:cubicBezTo>
                  <a:pt x="738744" y="0"/>
                  <a:pt x="754891" y="754"/>
                  <a:pt x="770516" y="2633"/>
                </a:cubicBezTo>
                <a:cubicBezTo>
                  <a:pt x="781627" y="4136"/>
                  <a:pt x="793086" y="5639"/>
                  <a:pt x="802461" y="12406"/>
                </a:cubicBezTo>
                <a:cubicBezTo>
                  <a:pt x="815656" y="21803"/>
                  <a:pt x="821211" y="38343"/>
                  <a:pt x="823816" y="54507"/>
                </a:cubicBezTo>
                <a:cubicBezTo>
                  <a:pt x="826594" y="71798"/>
                  <a:pt x="825899" y="87585"/>
                  <a:pt x="827461" y="106004"/>
                </a:cubicBezTo>
                <a:cubicBezTo>
                  <a:pt x="831977" y="155246"/>
                  <a:pt x="852463" y="199603"/>
                  <a:pt x="885102" y="234185"/>
                </a:cubicBezTo>
                <a:cubicBezTo>
                  <a:pt x="919655" y="270649"/>
                  <a:pt x="968093" y="296209"/>
                  <a:pt x="1022088" y="300720"/>
                </a:cubicBezTo>
                <a:cubicBezTo>
                  <a:pt x="1037365" y="301847"/>
                  <a:pt x="1046742" y="301847"/>
                  <a:pt x="1047608" y="301847"/>
                </a:cubicBezTo>
                <a:lnTo>
                  <a:pt x="1827153" y="301847"/>
                </a:lnTo>
                <a:lnTo>
                  <a:pt x="1922988" y="301847"/>
                </a:lnTo>
                <a:lnTo>
                  <a:pt x="2702531" y="301847"/>
                </a:lnTo>
                <a:cubicBezTo>
                  <a:pt x="2703400" y="301847"/>
                  <a:pt x="2712776" y="301847"/>
                  <a:pt x="2728053" y="300720"/>
                </a:cubicBezTo>
                <a:cubicBezTo>
                  <a:pt x="2782049" y="296209"/>
                  <a:pt x="2830488" y="270649"/>
                  <a:pt x="2865038" y="234185"/>
                </a:cubicBezTo>
                <a:cubicBezTo>
                  <a:pt x="2897678" y="199603"/>
                  <a:pt x="2918166" y="155246"/>
                  <a:pt x="2922679" y="106004"/>
                </a:cubicBezTo>
                <a:cubicBezTo>
                  <a:pt x="2924241" y="87585"/>
                  <a:pt x="2923546" y="71798"/>
                  <a:pt x="2926325" y="54507"/>
                </a:cubicBezTo>
                <a:cubicBezTo>
                  <a:pt x="2928930" y="38343"/>
                  <a:pt x="2934485" y="21803"/>
                  <a:pt x="2947680" y="12406"/>
                </a:cubicBezTo>
                <a:cubicBezTo>
                  <a:pt x="2957055" y="5639"/>
                  <a:pt x="2968514" y="4136"/>
                  <a:pt x="2979626" y="2633"/>
                </a:cubicBezTo>
                <a:cubicBezTo>
                  <a:pt x="2995253" y="754"/>
                  <a:pt x="3011396" y="0"/>
                  <a:pt x="3027544" y="0"/>
                </a:cubicBezTo>
                <a:lnTo>
                  <a:pt x="3333458" y="3760"/>
                </a:lnTo>
                <a:cubicBezTo>
                  <a:pt x="3392836" y="-3007"/>
                  <a:pt x="3446136" y="5639"/>
                  <a:pt x="3497528" y="25562"/>
                </a:cubicBezTo>
                <a:cubicBezTo>
                  <a:pt x="3548744" y="45861"/>
                  <a:pt x="3595274" y="74053"/>
                  <a:pt x="3633470" y="112018"/>
                </a:cubicBezTo>
                <a:cubicBezTo>
                  <a:pt x="3671490" y="149985"/>
                  <a:pt x="3701527" y="196596"/>
                  <a:pt x="3720278" y="248470"/>
                </a:cubicBezTo>
                <a:cubicBezTo>
                  <a:pt x="3735209" y="295833"/>
                  <a:pt x="3742502" y="341318"/>
                  <a:pt x="3746321" y="397702"/>
                </a:cubicBezTo>
                <a:cubicBezTo>
                  <a:pt x="3750140" y="453712"/>
                  <a:pt x="3750140" y="520244"/>
                  <a:pt x="3750140" y="608204"/>
                </a:cubicBezTo>
                <a:lnTo>
                  <a:pt x="3750140" y="7501428"/>
                </a:lnTo>
                <a:cubicBezTo>
                  <a:pt x="3750140" y="7590516"/>
                  <a:pt x="3750140" y="7657051"/>
                  <a:pt x="3746321" y="7713434"/>
                </a:cubicBezTo>
                <a:cubicBezTo>
                  <a:pt x="3742502" y="7769818"/>
                  <a:pt x="3735209" y="7816432"/>
                  <a:pt x="3720278" y="7863794"/>
                </a:cubicBezTo>
                <a:cubicBezTo>
                  <a:pt x="3701354" y="7915668"/>
                  <a:pt x="3671318" y="7961528"/>
                  <a:pt x="3633470" y="7999493"/>
                </a:cubicBezTo>
                <a:cubicBezTo>
                  <a:pt x="3595448" y="8037458"/>
                  <a:pt x="3549266" y="8067528"/>
                  <a:pt x="3497528" y="8086325"/>
                </a:cubicBezTo>
                <a:cubicBezTo>
                  <a:pt x="3450302" y="8101361"/>
                  <a:pt x="3404293" y="8108880"/>
                  <a:pt x="3348389" y="8112637"/>
                </a:cubicBezTo>
                <a:cubicBezTo>
                  <a:pt x="3292484" y="8116397"/>
                  <a:pt x="3226510" y="8116397"/>
                  <a:pt x="3139007" y="8116397"/>
                </a:cubicBezTo>
                <a:lnTo>
                  <a:pt x="611136" y="8116397"/>
                </a:lnTo>
                <a:cubicBezTo>
                  <a:pt x="523632" y="8116397"/>
                  <a:pt x="457657" y="8116397"/>
                  <a:pt x="401750" y="8112637"/>
                </a:cubicBezTo>
                <a:cubicBezTo>
                  <a:pt x="345847" y="8108880"/>
                  <a:pt x="299839" y="8101361"/>
                  <a:pt x="252613" y="8086325"/>
                </a:cubicBezTo>
                <a:cubicBezTo>
                  <a:pt x="200877" y="8067528"/>
                  <a:pt x="154694" y="8037458"/>
                  <a:pt x="116674" y="7999493"/>
                </a:cubicBezTo>
                <a:cubicBezTo>
                  <a:pt x="78823" y="7961528"/>
                  <a:pt x="49307" y="7915668"/>
                  <a:pt x="30383" y="7863794"/>
                </a:cubicBezTo>
                <a:cubicBezTo>
                  <a:pt x="15452" y="7816432"/>
                  <a:pt x="7639" y="7769818"/>
                  <a:pt x="3820" y="7713434"/>
                </a:cubicBezTo>
                <a:cubicBezTo>
                  <a:pt x="0" y="7657051"/>
                  <a:pt x="0" y="7590516"/>
                  <a:pt x="0" y="7501428"/>
                </a:cubicBezTo>
                <a:lnTo>
                  <a:pt x="0" y="608204"/>
                </a:lnTo>
                <a:cubicBezTo>
                  <a:pt x="0" y="520244"/>
                  <a:pt x="0" y="453712"/>
                  <a:pt x="3820" y="397702"/>
                </a:cubicBezTo>
                <a:cubicBezTo>
                  <a:pt x="7639" y="341318"/>
                  <a:pt x="15452" y="295833"/>
                  <a:pt x="30383" y="248470"/>
                </a:cubicBezTo>
                <a:cubicBezTo>
                  <a:pt x="49133" y="196596"/>
                  <a:pt x="78650" y="149985"/>
                  <a:pt x="116674" y="112018"/>
                </a:cubicBezTo>
                <a:cubicBezTo>
                  <a:pt x="154868" y="74053"/>
                  <a:pt x="201397" y="45861"/>
                  <a:pt x="252613" y="25562"/>
                </a:cubicBezTo>
                <a:cubicBezTo>
                  <a:pt x="304004" y="5639"/>
                  <a:pt x="357827" y="-3007"/>
                  <a:pt x="417205" y="376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D6A186-DAAC-D723-FA6B-6B276A60D997}"/>
              </a:ext>
            </a:extLst>
          </p:cNvPr>
          <p:cNvSpPr txBox="1"/>
          <p:nvPr userDrawn="1"/>
        </p:nvSpPr>
        <p:spPr>
          <a:xfrm>
            <a:off x="725107" y="746141"/>
            <a:ext cx="2232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>
                    <a:lumMod val="50000"/>
                  </a:schemeClr>
                </a:solidFill>
                <a:latin typeface="+mn-lt"/>
              </a:rPr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138049070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6A6E948E-E1E6-02DF-5FD0-50078568CF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74123" y="1945038"/>
            <a:ext cx="8512117" cy="6366204"/>
          </a:xfrm>
          <a:custGeom>
            <a:avLst/>
            <a:gdLst>
              <a:gd name="connsiteX0" fmla="*/ 0 w 8512117"/>
              <a:gd name="connsiteY0" fmla="*/ 0 h 6366204"/>
              <a:gd name="connsiteX1" fmla="*/ 8512117 w 8512117"/>
              <a:gd name="connsiteY1" fmla="*/ 0 h 6366204"/>
              <a:gd name="connsiteX2" fmla="*/ 8512117 w 8512117"/>
              <a:gd name="connsiteY2" fmla="*/ 6366204 h 6366204"/>
              <a:gd name="connsiteX3" fmla="*/ 0 w 8512117"/>
              <a:gd name="connsiteY3" fmla="*/ 6366204 h 636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2117" h="6366204">
                <a:moveTo>
                  <a:pt x="0" y="0"/>
                </a:moveTo>
                <a:lnTo>
                  <a:pt x="8512117" y="0"/>
                </a:lnTo>
                <a:lnTo>
                  <a:pt x="8512117" y="6366204"/>
                </a:lnTo>
                <a:lnTo>
                  <a:pt x="0" y="636620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D6A186-DAAC-D723-FA6B-6B276A60D997}"/>
              </a:ext>
            </a:extLst>
          </p:cNvPr>
          <p:cNvSpPr txBox="1"/>
          <p:nvPr userDrawn="1"/>
        </p:nvSpPr>
        <p:spPr>
          <a:xfrm>
            <a:off x="725107" y="746141"/>
            <a:ext cx="2232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>
                    <a:lumMod val="50000"/>
                  </a:schemeClr>
                </a:solidFill>
                <a:latin typeface="+mn-lt"/>
              </a:rPr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45672744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82185A14-33AB-1AF6-DEDA-A9ED49CAA5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95313" y="2140153"/>
            <a:ext cx="9090914" cy="5685898"/>
          </a:xfrm>
          <a:custGeom>
            <a:avLst/>
            <a:gdLst>
              <a:gd name="connsiteX0" fmla="*/ 0 w 9090914"/>
              <a:gd name="connsiteY0" fmla="*/ 0 h 5685898"/>
              <a:gd name="connsiteX1" fmla="*/ 9090914 w 9090914"/>
              <a:gd name="connsiteY1" fmla="*/ 0 h 5685898"/>
              <a:gd name="connsiteX2" fmla="*/ 9090914 w 9090914"/>
              <a:gd name="connsiteY2" fmla="*/ 5685898 h 5685898"/>
              <a:gd name="connsiteX3" fmla="*/ 0 w 9090914"/>
              <a:gd name="connsiteY3" fmla="*/ 5685898 h 568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0914" h="5685898">
                <a:moveTo>
                  <a:pt x="0" y="0"/>
                </a:moveTo>
                <a:lnTo>
                  <a:pt x="9090914" y="0"/>
                </a:lnTo>
                <a:lnTo>
                  <a:pt x="9090914" y="5685898"/>
                </a:lnTo>
                <a:lnTo>
                  <a:pt x="0" y="56858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D6A186-DAAC-D723-FA6B-6B276A60D997}"/>
              </a:ext>
            </a:extLst>
          </p:cNvPr>
          <p:cNvSpPr txBox="1"/>
          <p:nvPr userDrawn="1"/>
        </p:nvSpPr>
        <p:spPr>
          <a:xfrm>
            <a:off x="725107" y="746141"/>
            <a:ext cx="2232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>
                    <a:lumMod val="50000"/>
                  </a:schemeClr>
                </a:solidFill>
                <a:latin typeface="+mn-lt"/>
              </a:rPr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212789203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02094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6E32608B-3578-4508-935F-E7D3A153A5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8288000" cy="10287001"/>
          </a:xfrm>
          <a:custGeom>
            <a:avLst/>
            <a:gdLst>
              <a:gd name="connsiteX0" fmla="*/ 0 w 18288000"/>
              <a:gd name="connsiteY0" fmla="*/ 0 h 10287001"/>
              <a:gd name="connsiteX1" fmla="*/ 18288000 w 18288000"/>
              <a:gd name="connsiteY1" fmla="*/ 0 h 10287001"/>
              <a:gd name="connsiteX2" fmla="*/ 18288000 w 18288000"/>
              <a:gd name="connsiteY2" fmla="*/ 10287001 h 10287001"/>
              <a:gd name="connsiteX3" fmla="*/ 0 w 18288000"/>
              <a:gd name="connsiteY3" fmla="*/ 10287001 h 10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10287001">
                <a:moveTo>
                  <a:pt x="0" y="0"/>
                </a:moveTo>
                <a:lnTo>
                  <a:pt x="18288000" y="0"/>
                </a:lnTo>
                <a:lnTo>
                  <a:pt x="18288000" y="10287001"/>
                </a:lnTo>
                <a:lnTo>
                  <a:pt x="0" y="10287001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7098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09BFBFD-66E8-4DE6-BA9E-96A54AA7865A}"/>
              </a:ext>
            </a:extLst>
          </p:cNvPr>
          <p:cNvSpPr txBox="1"/>
          <p:nvPr userDrawn="1"/>
        </p:nvSpPr>
        <p:spPr>
          <a:xfrm>
            <a:off x="14935200" y="768098"/>
            <a:ext cx="2153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spc="300">
                <a:solidFill>
                  <a:schemeClr val="tx1">
                    <a:lumMod val="65000"/>
                  </a:schemeClr>
                </a:solidFill>
                <a:latin typeface="+mn-lt"/>
              </a:rPr>
              <a:t>PROPOSAL</a:t>
            </a:r>
            <a:endParaRPr lang="en-US" sz="1000" spc="300">
              <a:solidFill>
                <a:schemeClr val="tx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684778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6E32608B-3578-4508-935F-E7D3A153A5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8288000" cy="10287001"/>
          </a:xfrm>
          <a:custGeom>
            <a:avLst/>
            <a:gdLst>
              <a:gd name="connsiteX0" fmla="*/ 0 w 18288000"/>
              <a:gd name="connsiteY0" fmla="*/ 0 h 10287001"/>
              <a:gd name="connsiteX1" fmla="*/ 18288000 w 18288000"/>
              <a:gd name="connsiteY1" fmla="*/ 0 h 10287001"/>
              <a:gd name="connsiteX2" fmla="*/ 18288000 w 18288000"/>
              <a:gd name="connsiteY2" fmla="*/ 10287001 h 10287001"/>
              <a:gd name="connsiteX3" fmla="*/ 0 w 18288000"/>
              <a:gd name="connsiteY3" fmla="*/ 10287001 h 10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10287001">
                <a:moveTo>
                  <a:pt x="0" y="0"/>
                </a:moveTo>
                <a:lnTo>
                  <a:pt x="18288000" y="0"/>
                </a:lnTo>
                <a:lnTo>
                  <a:pt x="18288000" y="10287001"/>
                </a:lnTo>
                <a:lnTo>
                  <a:pt x="0" y="102870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1143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FAD1B287-3F78-4CF5-B21C-F5D91BE1C4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731418" cy="10287001"/>
          </a:xfrm>
          <a:custGeom>
            <a:avLst/>
            <a:gdLst>
              <a:gd name="connsiteX0" fmla="*/ 0 w 9731418"/>
              <a:gd name="connsiteY0" fmla="*/ 0 h 10287001"/>
              <a:gd name="connsiteX1" fmla="*/ 4587918 w 9731418"/>
              <a:gd name="connsiteY1" fmla="*/ 0 h 10287001"/>
              <a:gd name="connsiteX2" fmla="*/ 9731418 w 9731418"/>
              <a:gd name="connsiteY2" fmla="*/ 5143501 h 10287001"/>
              <a:gd name="connsiteX3" fmla="*/ 4587919 w 9731418"/>
              <a:gd name="connsiteY3" fmla="*/ 10287001 h 10287001"/>
              <a:gd name="connsiteX4" fmla="*/ 0 w 9731418"/>
              <a:gd name="connsiteY4" fmla="*/ 10287001 h 10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1418" h="10287001">
                <a:moveTo>
                  <a:pt x="0" y="0"/>
                </a:moveTo>
                <a:lnTo>
                  <a:pt x="4587918" y="0"/>
                </a:lnTo>
                <a:lnTo>
                  <a:pt x="9731418" y="5143501"/>
                </a:lnTo>
                <a:lnTo>
                  <a:pt x="4587919" y="10287001"/>
                </a:lnTo>
                <a:lnTo>
                  <a:pt x="0" y="10287001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1DDFB9C-ECE3-4152-8C51-31A8355DE008}"/>
              </a:ext>
            </a:extLst>
          </p:cNvPr>
          <p:cNvSpPr txBox="1"/>
          <p:nvPr userDrawn="1"/>
        </p:nvSpPr>
        <p:spPr>
          <a:xfrm>
            <a:off x="14935200" y="768098"/>
            <a:ext cx="2153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spc="300">
                <a:solidFill>
                  <a:schemeClr val="tx1">
                    <a:lumMod val="65000"/>
                  </a:schemeClr>
                </a:solidFill>
                <a:latin typeface="+mn-lt"/>
              </a:rPr>
              <a:t>PROPOSAL</a:t>
            </a:r>
            <a:endParaRPr lang="en-US" sz="1000" spc="300">
              <a:solidFill>
                <a:schemeClr val="tx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509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=""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6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0DDFD072-BD42-4163-891A-9DCE331AE5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52315" y="1183564"/>
            <a:ext cx="8137162" cy="7919872"/>
          </a:xfrm>
          <a:custGeom>
            <a:avLst/>
            <a:gdLst>
              <a:gd name="connsiteX0" fmla="*/ 4068582 w 8137162"/>
              <a:gd name="connsiteY0" fmla="*/ 0 h 7919872"/>
              <a:gd name="connsiteX1" fmla="*/ 8137162 w 8137162"/>
              <a:gd name="connsiteY1" fmla="*/ 3959937 h 7919872"/>
              <a:gd name="connsiteX2" fmla="*/ 4068582 w 8137162"/>
              <a:gd name="connsiteY2" fmla="*/ 7919872 h 7919872"/>
              <a:gd name="connsiteX3" fmla="*/ 0 w 8137162"/>
              <a:gd name="connsiteY3" fmla="*/ 3959937 h 791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7162" h="7919872">
                <a:moveTo>
                  <a:pt x="4068582" y="0"/>
                </a:moveTo>
                <a:lnTo>
                  <a:pt x="8137162" y="3959937"/>
                </a:lnTo>
                <a:lnTo>
                  <a:pt x="4068582" y="7919872"/>
                </a:lnTo>
                <a:lnTo>
                  <a:pt x="0" y="3959937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5722294-550E-4F66-B427-E5746F3FAF40}"/>
              </a:ext>
            </a:extLst>
          </p:cNvPr>
          <p:cNvSpPr txBox="1"/>
          <p:nvPr userDrawn="1"/>
        </p:nvSpPr>
        <p:spPr>
          <a:xfrm>
            <a:off x="14935200" y="768098"/>
            <a:ext cx="2153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spc="300">
                <a:solidFill>
                  <a:schemeClr val="tx1">
                    <a:lumMod val="65000"/>
                  </a:schemeClr>
                </a:solidFill>
                <a:latin typeface="+mn-lt"/>
              </a:rPr>
              <a:t>PROPOSAL</a:t>
            </a:r>
            <a:endParaRPr lang="en-US" sz="1000" spc="300">
              <a:solidFill>
                <a:schemeClr val="tx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495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=""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42F370F9-4B2E-4717-B1C8-1BD568C44C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2"/>
            <a:ext cx="10404523" cy="9389009"/>
          </a:xfrm>
          <a:custGeom>
            <a:avLst/>
            <a:gdLst>
              <a:gd name="connsiteX0" fmla="*/ 0 w 10404523"/>
              <a:gd name="connsiteY0" fmla="*/ 0 h 9389009"/>
              <a:gd name="connsiteX1" fmla="*/ 8503919 w 10404523"/>
              <a:gd name="connsiteY1" fmla="*/ 0 h 9389009"/>
              <a:gd name="connsiteX2" fmla="*/ 10404523 w 10404523"/>
              <a:gd name="connsiteY2" fmla="*/ 1900604 h 9389009"/>
              <a:gd name="connsiteX3" fmla="*/ 2916118 w 10404523"/>
              <a:gd name="connsiteY3" fmla="*/ 9389009 h 9389009"/>
              <a:gd name="connsiteX4" fmla="*/ 0 w 10404523"/>
              <a:gd name="connsiteY4" fmla="*/ 6472891 h 938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4523" h="9389009">
                <a:moveTo>
                  <a:pt x="0" y="0"/>
                </a:moveTo>
                <a:lnTo>
                  <a:pt x="8503919" y="0"/>
                </a:lnTo>
                <a:lnTo>
                  <a:pt x="10404523" y="1900604"/>
                </a:lnTo>
                <a:lnTo>
                  <a:pt x="2916118" y="9389009"/>
                </a:lnTo>
                <a:lnTo>
                  <a:pt x="0" y="6472891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FE855E0-DA9D-4E49-8A7C-60EB133D0430}"/>
              </a:ext>
            </a:extLst>
          </p:cNvPr>
          <p:cNvSpPr txBox="1"/>
          <p:nvPr userDrawn="1"/>
        </p:nvSpPr>
        <p:spPr>
          <a:xfrm>
            <a:off x="14935200" y="768098"/>
            <a:ext cx="2153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spc="300">
                <a:solidFill>
                  <a:schemeClr val="tx1">
                    <a:lumMod val="65000"/>
                  </a:schemeClr>
                </a:solidFill>
                <a:latin typeface="+mn-lt"/>
              </a:rPr>
              <a:t>PROPOSAL</a:t>
            </a:r>
            <a:endParaRPr lang="en-US" sz="1000" spc="300">
              <a:solidFill>
                <a:schemeClr val="tx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290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=""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3A983051-4A01-4701-8C5F-CC11086E3E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7616" y="1371601"/>
            <a:ext cx="10990384" cy="8915401"/>
          </a:xfrm>
          <a:custGeom>
            <a:avLst/>
            <a:gdLst>
              <a:gd name="connsiteX0" fmla="*/ 7027984 w 10990384"/>
              <a:gd name="connsiteY0" fmla="*/ 0 h 8915401"/>
              <a:gd name="connsiteX1" fmla="*/ 10990384 w 10990384"/>
              <a:gd name="connsiteY1" fmla="*/ 3962402 h 8915401"/>
              <a:gd name="connsiteX2" fmla="*/ 10990384 w 10990384"/>
              <a:gd name="connsiteY2" fmla="*/ 8915401 h 8915401"/>
              <a:gd name="connsiteX3" fmla="*/ 1887414 w 10990384"/>
              <a:gd name="connsiteY3" fmla="*/ 8915401 h 8915401"/>
              <a:gd name="connsiteX4" fmla="*/ 0 w 10990384"/>
              <a:gd name="connsiteY4" fmla="*/ 7027985 h 891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0384" h="8915401">
                <a:moveTo>
                  <a:pt x="7027984" y="0"/>
                </a:moveTo>
                <a:lnTo>
                  <a:pt x="10990384" y="3962402"/>
                </a:lnTo>
                <a:lnTo>
                  <a:pt x="10990384" y="8915401"/>
                </a:lnTo>
                <a:lnTo>
                  <a:pt x="1887414" y="8915401"/>
                </a:lnTo>
                <a:lnTo>
                  <a:pt x="0" y="7027985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ABB4278-AA7C-4AE0-8412-D7A49701DA05}"/>
              </a:ext>
            </a:extLst>
          </p:cNvPr>
          <p:cNvSpPr txBox="1"/>
          <p:nvPr userDrawn="1"/>
        </p:nvSpPr>
        <p:spPr>
          <a:xfrm>
            <a:off x="14935200" y="768098"/>
            <a:ext cx="2153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spc="300">
                <a:solidFill>
                  <a:schemeClr val="tx1">
                    <a:lumMod val="65000"/>
                  </a:schemeClr>
                </a:solidFill>
                <a:latin typeface="+mn-lt"/>
              </a:rPr>
              <a:t>PROPOSAL</a:t>
            </a:r>
            <a:endParaRPr lang="en-US" sz="1000" spc="300">
              <a:solidFill>
                <a:schemeClr val="tx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752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=""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2B835109-C3B0-442B-89CE-1FD2144A9D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2400"/>
            <a:ext cx="11143618" cy="8924600"/>
          </a:xfrm>
          <a:custGeom>
            <a:avLst/>
            <a:gdLst>
              <a:gd name="connsiteX0" fmla="*/ 4163592 w 11143618"/>
              <a:gd name="connsiteY0" fmla="*/ 0 h 8924600"/>
              <a:gd name="connsiteX1" fmla="*/ 11143618 w 11143618"/>
              <a:gd name="connsiteY1" fmla="*/ 6980026 h 8924600"/>
              <a:gd name="connsiteX2" fmla="*/ 9199044 w 11143618"/>
              <a:gd name="connsiteY2" fmla="*/ 8924600 h 8924600"/>
              <a:gd name="connsiteX3" fmla="*/ 0 w 11143618"/>
              <a:gd name="connsiteY3" fmla="*/ 8924600 h 8924600"/>
              <a:gd name="connsiteX4" fmla="*/ 0 w 11143618"/>
              <a:gd name="connsiteY4" fmla="*/ 4163592 h 892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3618" h="8924600">
                <a:moveTo>
                  <a:pt x="4163592" y="0"/>
                </a:moveTo>
                <a:lnTo>
                  <a:pt x="11143618" y="6980026"/>
                </a:lnTo>
                <a:lnTo>
                  <a:pt x="9199044" y="8924600"/>
                </a:lnTo>
                <a:lnTo>
                  <a:pt x="0" y="8924600"/>
                </a:lnTo>
                <a:lnTo>
                  <a:pt x="0" y="4163592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A7B93F5-536D-47E3-920A-43C5538E4F48}"/>
              </a:ext>
            </a:extLst>
          </p:cNvPr>
          <p:cNvSpPr txBox="1"/>
          <p:nvPr userDrawn="1"/>
        </p:nvSpPr>
        <p:spPr>
          <a:xfrm>
            <a:off x="14935200" y="768098"/>
            <a:ext cx="2153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spc="300">
                <a:solidFill>
                  <a:schemeClr val="tx1">
                    <a:lumMod val="65000"/>
                  </a:schemeClr>
                </a:solidFill>
                <a:latin typeface="+mn-lt"/>
              </a:rPr>
              <a:t>PROPOSAL</a:t>
            </a:r>
            <a:endParaRPr lang="en-US" sz="1000" spc="300">
              <a:solidFill>
                <a:schemeClr val="tx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466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=""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072C51E3-62DC-4C48-8D03-BDD806984C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74415" y="0"/>
            <a:ext cx="11939175" cy="7873684"/>
          </a:xfrm>
          <a:custGeom>
            <a:avLst/>
            <a:gdLst>
              <a:gd name="connsiteX0" fmla="*/ 1904095 w 11939175"/>
              <a:gd name="connsiteY0" fmla="*/ 0 h 7873684"/>
              <a:gd name="connsiteX1" fmla="*/ 10035079 w 11939175"/>
              <a:gd name="connsiteY1" fmla="*/ 0 h 7873684"/>
              <a:gd name="connsiteX2" fmla="*/ 11939175 w 11939175"/>
              <a:gd name="connsiteY2" fmla="*/ 1904096 h 7873684"/>
              <a:gd name="connsiteX3" fmla="*/ 5969587 w 11939175"/>
              <a:gd name="connsiteY3" fmla="*/ 7873684 h 7873684"/>
              <a:gd name="connsiteX4" fmla="*/ 0 w 11939175"/>
              <a:gd name="connsiteY4" fmla="*/ 1904096 h 787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9175" h="7873684">
                <a:moveTo>
                  <a:pt x="1904095" y="0"/>
                </a:moveTo>
                <a:lnTo>
                  <a:pt x="10035079" y="0"/>
                </a:lnTo>
                <a:lnTo>
                  <a:pt x="11939175" y="1904096"/>
                </a:lnTo>
                <a:lnTo>
                  <a:pt x="5969587" y="7873684"/>
                </a:lnTo>
                <a:lnTo>
                  <a:pt x="0" y="1904096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FD1C453-58E3-4848-B22D-E2BFDE3D43F4}"/>
              </a:ext>
            </a:extLst>
          </p:cNvPr>
          <p:cNvSpPr txBox="1"/>
          <p:nvPr userDrawn="1"/>
        </p:nvSpPr>
        <p:spPr>
          <a:xfrm>
            <a:off x="14935200" y="768098"/>
            <a:ext cx="2153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spc="300">
                <a:solidFill>
                  <a:schemeClr val="tx1">
                    <a:lumMod val="65000"/>
                  </a:schemeClr>
                </a:solidFill>
                <a:latin typeface="+mn-lt"/>
              </a:rPr>
              <a:t>PROPOSAL</a:t>
            </a:r>
            <a:endParaRPr lang="en-US" sz="1000" spc="300">
              <a:solidFill>
                <a:schemeClr val="tx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026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=""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565B9BD5-D385-466C-9BF5-5636F4BB85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0502" y="0"/>
            <a:ext cx="14287499" cy="10287000"/>
          </a:xfrm>
          <a:custGeom>
            <a:avLst/>
            <a:gdLst>
              <a:gd name="connsiteX0" fmla="*/ 0 w 14287499"/>
              <a:gd name="connsiteY0" fmla="*/ 0 h 10287000"/>
              <a:gd name="connsiteX1" fmla="*/ 10286999 w 14287499"/>
              <a:gd name="connsiteY1" fmla="*/ 0 h 10287000"/>
              <a:gd name="connsiteX2" fmla="*/ 14287499 w 14287499"/>
              <a:gd name="connsiteY2" fmla="*/ 0 h 10287000"/>
              <a:gd name="connsiteX3" fmla="*/ 14287499 w 14287499"/>
              <a:gd name="connsiteY3" fmla="*/ 10287000 h 10287000"/>
              <a:gd name="connsiteX4" fmla="*/ 10286999 w 14287499"/>
              <a:gd name="connsiteY4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7499" h="10287000">
                <a:moveTo>
                  <a:pt x="0" y="0"/>
                </a:moveTo>
                <a:lnTo>
                  <a:pt x="10286999" y="0"/>
                </a:lnTo>
                <a:lnTo>
                  <a:pt x="14287499" y="0"/>
                </a:lnTo>
                <a:lnTo>
                  <a:pt x="14287499" y="10287000"/>
                </a:lnTo>
                <a:lnTo>
                  <a:pt x="10286999" y="10287000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D5E7AD0-B28A-4C03-8C56-45198BFB9200}"/>
              </a:ext>
            </a:extLst>
          </p:cNvPr>
          <p:cNvSpPr txBox="1"/>
          <p:nvPr userDrawn="1"/>
        </p:nvSpPr>
        <p:spPr>
          <a:xfrm>
            <a:off x="14935200" y="768098"/>
            <a:ext cx="2153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spc="300">
                <a:solidFill>
                  <a:schemeClr val="tx1">
                    <a:lumMod val="65000"/>
                  </a:schemeClr>
                </a:solidFill>
                <a:latin typeface="+mn-lt"/>
              </a:rPr>
              <a:t>PROPOSAL</a:t>
            </a:r>
            <a:endParaRPr lang="en-US" sz="1000" spc="300">
              <a:solidFill>
                <a:schemeClr val="tx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967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=""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DDB112A0-2373-4F18-9CB0-376F1C81A4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287500" cy="10287000"/>
          </a:xfrm>
          <a:custGeom>
            <a:avLst/>
            <a:gdLst>
              <a:gd name="connsiteX0" fmla="*/ 0 w 14287500"/>
              <a:gd name="connsiteY0" fmla="*/ 0 h 10287000"/>
              <a:gd name="connsiteX1" fmla="*/ 4000500 w 14287500"/>
              <a:gd name="connsiteY1" fmla="*/ 0 h 10287000"/>
              <a:gd name="connsiteX2" fmla="*/ 14287500 w 14287500"/>
              <a:gd name="connsiteY2" fmla="*/ 10287000 h 10287000"/>
              <a:gd name="connsiteX3" fmla="*/ 4000500 w 14287500"/>
              <a:gd name="connsiteY3" fmla="*/ 10287000 h 10287000"/>
              <a:gd name="connsiteX4" fmla="*/ 0 w 14287500"/>
              <a:gd name="connsiteY4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7500" h="10287000">
                <a:moveTo>
                  <a:pt x="0" y="0"/>
                </a:moveTo>
                <a:lnTo>
                  <a:pt x="4000500" y="0"/>
                </a:lnTo>
                <a:lnTo>
                  <a:pt x="14287500" y="10287000"/>
                </a:lnTo>
                <a:lnTo>
                  <a:pt x="4000500" y="10287000"/>
                </a:lnTo>
                <a:lnTo>
                  <a:pt x="0" y="10287000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0538F69-FF1E-4437-8208-EE76EE40826C}"/>
              </a:ext>
            </a:extLst>
          </p:cNvPr>
          <p:cNvSpPr txBox="1"/>
          <p:nvPr userDrawn="1"/>
        </p:nvSpPr>
        <p:spPr>
          <a:xfrm>
            <a:off x="14935200" y="768098"/>
            <a:ext cx="2153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spc="300">
                <a:solidFill>
                  <a:schemeClr val="tx1">
                    <a:lumMod val="65000"/>
                  </a:schemeClr>
                </a:solidFill>
                <a:latin typeface="+mn-lt"/>
              </a:rPr>
              <a:t>PROPOSAL</a:t>
            </a:r>
            <a:endParaRPr lang="en-US" sz="1000" spc="300">
              <a:solidFill>
                <a:schemeClr val="tx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746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=""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5EF53A10-795D-49A4-9BCA-5FB3F06E76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504557" cy="10287000"/>
          </a:xfrm>
          <a:custGeom>
            <a:avLst/>
            <a:gdLst>
              <a:gd name="connsiteX0" fmla="*/ 0 w 12504557"/>
              <a:gd name="connsiteY0" fmla="*/ 0 h 10287000"/>
              <a:gd name="connsiteX1" fmla="*/ 7473906 w 12504557"/>
              <a:gd name="connsiteY1" fmla="*/ 0 h 10287000"/>
              <a:gd name="connsiteX2" fmla="*/ 12504557 w 12504557"/>
              <a:gd name="connsiteY2" fmla="*/ 5143500 h 10287000"/>
              <a:gd name="connsiteX3" fmla="*/ 7473906 w 12504557"/>
              <a:gd name="connsiteY3" fmla="*/ 10287000 h 10287000"/>
              <a:gd name="connsiteX4" fmla="*/ 0 w 12504557"/>
              <a:gd name="connsiteY4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4557" h="10287000">
                <a:moveTo>
                  <a:pt x="0" y="0"/>
                </a:moveTo>
                <a:lnTo>
                  <a:pt x="7473906" y="0"/>
                </a:lnTo>
                <a:lnTo>
                  <a:pt x="12504557" y="5143500"/>
                </a:lnTo>
                <a:lnTo>
                  <a:pt x="7473906" y="10287000"/>
                </a:lnTo>
                <a:lnTo>
                  <a:pt x="0" y="10287000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D6C911C-E349-4ED0-9C20-4B508FCC2AC9}"/>
              </a:ext>
            </a:extLst>
          </p:cNvPr>
          <p:cNvSpPr txBox="1"/>
          <p:nvPr userDrawn="1"/>
        </p:nvSpPr>
        <p:spPr>
          <a:xfrm>
            <a:off x="14935200" y="768098"/>
            <a:ext cx="2153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spc="300">
                <a:solidFill>
                  <a:schemeClr val="tx1">
                    <a:lumMod val="65000"/>
                  </a:schemeClr>
                </a:solidFill>
                <a:latin typeface="+mn-lt"/>
              </a:rPr>
              <a:t>PROPOSAL</a:t>
            </a:r>
            <a:endParaRPr lang="en-US" sz="1000" spc="300">
              <a:solidFill>
                <a:schemeClr val="tx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473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=""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="" xmlns:a16="http://schemas.microsoft.com/office/drawing/2014/main" id="{46320FDB-EADC-421D-8256-011A1C115B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8288000" cy="10287001"/>
          </a:xfrm>
          <a:custGeom>
            <a:avLst/>
            <a:gdLst>
              <a:gd name="connsiteX0" fmla="*/ 0 w 18288000"/>
              <a:gd name="connsiteY0" fmla="*/ 0 h 10287001"/>
              <a:gd name="connsiteX1" fmla="*/ 18288000 w 18288000"/>
              <a:gd name="connsiteY1" fmla="*/ 0 h 10287001"/>
              <a:gd name="connsiteX2" fmla="*/ 18288000 w 18288000"/>
              <a:gd name="connsiteY2" fmla="*/ 10287001 h 10287001"/>
              <a:gd name="connsiteX3" fmla="*/ 0 w 18288000"/>
              <a:gd name="connsiteY3" fmla="*/ 10287001 h 10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10287001">
                <a:moveTo>
                  <a:pt x="0" y="0"/>
                </a:moveTo>
                <a:lnTo>
                  <a:pt x="18288000" y="0"/>
                </a:lnTo>
                <a:lnTo>
                  <a:pt x="18288000" y="10287001"/>
                </a:lnTo>
                <a:lnTo>
                  <a:pt x="0" y="10287001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4AED1AC-67FF-467D-B92D-4F8A7165CDE8}"/>
              </a:ext>
            </a:extLst>
          </p:cNvPr>
          <p:cNvSpPr txBox="1"/>
          <p:nvPr userDrawn="1"/>
        </p:nvSpPr>
        <p:spPr>
          <a:xfrm>
            <a:off x="14935200" y="768098"/>
            <a:ext cx="2153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spc="300">
                <a:solidFill>
                  <a:schemeClr val="tx1">
                    <a:lumMod val="65000"/>
                  </a:schemeClr>
                </a:solidFill>
                <a:latin typeface="+mn-lt"/>
              </a:rPr>
              <a:t>PROPOSAL</a:t>
            </a:r>
            <a:endParaRPr lang="en-US" sz="1000" spc="300">
              <a:solidFill>
                <a:schemeClr val="tx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103087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D6A186-DAAC-D723-FA6B-6B276A60D997}"/>
              </a:ext>
            </a:extLst>
          </p:cNvPr>
          <p:cNvSpPr txBox="1"/>
          <p:nvPr userDrawn="1"/>
        </p:nvSpPr>
        <p:spPr>
          <a:xfrm>
            <a:off x="725107" y="746141"/>
            <a:ext cx="2232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>
                    <a:lumMod val="50000"/>
                  </a:schemeClr>
                </a:solidFill>
                <a:latin typeface="+mn-lt"/>
              </a:rPr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146106846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7B0BDA9F-F2F4-4D3B-BAE7-290AB2C4F6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98162" y="-802665"/>
            <a:ext cx="5801137" cy="5801137"/>
          </a:xfrm>
          <a:custGeom>
            <a:avLst/>
            <a:gdLst>
              <a:gd name="connsiteX0" fmla="*/ 2900569 w 5801137"/>
              <a:gd name="connsiteY0" fmla="*/ 0 h 5801137"/>
              <a:gd name="connsiteX1" fmla="*/ 5801137 w 5801137"/>
              <a:gd name="connsiteY1" fmla="*/ 2900569 h 5801137"/>
              <a:gd name="connsiteX2" fmla="*/ 2900569 w 5801137"/>
              <a:gd name="connsiteY2" fmla="*/ 5801137 h 5801137"/>
              <a:gd name="connsiteX3" fmla="*/ 0 w 5801137"/>
              <a:gd name="connsiteY3" fmla="*/ 2900569 h 580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1137" h="5801137">
                <a:moveTo>
                  <a:pt x="2900569" y="0"/>
                </a:moveTo>
                <a:lnTo>
                  <a:pt x="5801137" y="2900569"/>
                </a:lnTo>
                <a:lnTo>
                  <a:pt x="2900569" y="5801137"/>
                </a:lnTo>
                <a:lnTo>
                  <a:pt x="0" y="2900569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6DFD6DF6-02BC-4284-9B80-9456FBA850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43759" y="2242931"/>
            <a:ext cx="5801137" cy="5801137"/>
          </a:xfrm>
          <a:custGeom>
            <a:avLst/>
            <a:gdLst>
              <a:gd name="connsiteX0" fmla="*/ 2900569 w 5801137"/>
              <a:gd name="connsiteY0" fmla="*/ 0 h 5801137"/>
              <a:gd name="connsiteX1" fmla="*/ 5801137 w 5801137"/>
              <a:gd name="connsiteY1" fmla="*/ 2900569 h 5801137"/>
              <a:gd name="connsiteX2" fmla="*/ 2900569 w 5801137"/>
              <a:gd name="connsiteY2" fmla="*/ 5801137 h 5801137"/>
              <a:gd name="connsiteX3" fmla="*/ 0 w 5801137"/>
              <a:gd name="connsiteY3" fmla="*/ 2900569 h 580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1137" h="5801137">
                <a:moveTo>
                  <a:pt x="2900569" y="0"/>
                </a:moveTo>
                <a:lnTo>
                  <a:pt x="5801137" y="2900569"/>
                </a:lnTo>
                <a:lnTo>
                  <a:pt x="2900569" y="5801137"/>
                </a:lnTo>
                <a:lnTo>
                  <a:pt x="0" y="2900569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2E3BB9E9-4E01-43C8-89AD-569044C805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8162" y="5288528"/>
            <a:ext cx="5801137" cy="5801137"/>
          </a:xfrm>
          <a:custGeom>
            <a:avLst/>
            <a:gdLst>
              <a:gd name="connsiteX0" fmla="*/ 2900569 w 5801137"/>
              <a:gd name="connsiteY0" fmla="*/ 0 h 5801137"/>
              <a:gd name="connsiteX1" fmla="*/ 5801137 w 5801137"/>
              <a:gd name="connsiteY1" fmla="*/ 2900569 h 5801137"/>
              <a:gd name="connsiteX2" fmla="*/ 2900569 w 5801137"/>
              <a:gd name="connsiteY2" fmla="*/ 5801137 h 5801137"/>
              <a:gd name="connsiteX3" fmla="*/ 0 w 5801137"/>
              <a:gd name="connsiteY3" fmla="*/ 2900569 h 580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1137" h="5801137">
                <a:moveTo>
                  <a:pt x="2900569" y="0"/>
                </a:moveTo>
                <a:lnTo>
                  <a:pt x="5801137" y="2900569"/>
                </a:lnTo>
                <a:lnTo>
                  <a:pt x="2900569" y="5801137"/>
                </a:lnTo>
                <a:lnTo>
                  <a:pt x="0" y="2900569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EC8C2D2-FA15-4964-9278-35E904F712E7}"/>
              </a:ext>
            </a:extLst>
          </p:cNvPr>
          <p:cNvSpPr txBox="1"/>
          <p:nvPr userDrawn="1"/>
        </p:nvSpPr>
        <p:spPr>
          <a:xfrm>
            <a:off x="14935200" y="768098"/>
            <a:ext cx="2153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spc="300">
                <a:solidFill>
                  <a:schemeClr val="tx1">
                    <a:lumMod val="65000"/>
                  </a:schemeClr>
                </a:solidFill>
                <a:latin typeface="+mn-lt"/>
              </a:rPr>
              <a:t>PROPOSAL</a:t>
            </a:r>
            <a:endParaRPr lang="en-US" sz="1000" spc="300">
              <a:solidFill>
                <a:schemeClr val="tx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771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  <p:extLst>
    <p:ext uri="{DCECCB84-F9BA-43D5-87BE-67443E8EF086}">
      <p15:sldGuideLst xmlns=""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366BA3E4-E706-4A36-A8BF-D3394ACDF4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5471" y="1132449"/>
            <a:ext cx="3913219" cy="3913220"/>
          </a:xfrm>
          <a:custGeom>
            <a:avLst/>
            <a:gdLst>
              <a:gd name="connsiteX0" fmla="*/ 1956609 w 3913219"/>
              <a:gd name="connsiteY0" fmla="*/ 0 h 3913220"/>
              <a:gd name="connsiteX1" fmla="*/ 3913219 w 3913219"/>
              <a:gd name="connsiteY1" fmla="*/ 1956610 h 3913220"/>
              <a:gd name="connsiteX2" fmla="*/ 1956609 w 3913219"/>
              <a:gd name="connsiteY2" fmla="*/ 3913220 h 3913220"/>
              <a:gd name="connsiteX3" fmla="*/ 0 w 3913219"/>
              <a:gd name="connsiteY3" fmla="*/ 1956610 h 391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3219" h="3913220">
                <a:moveTo>
                  <a:pt x="1956609" y="0"/>
                </a:moveTo>
                <a:lnTo>
                  <a:pt x="3913219" y="1956610"/>
                </a:lnTo>
                <a:lnTo>
                  <a:pt x="1956609" y="3913220"/>
                </a:lnTo>
                <a:lnTo>
                  <a:pt x="0" y="1956610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CAF68CCA-2CEA-4C39-BC8D-281ABC305B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01029" y="3186890"/>
            <a:ext cx="3913219" cy="3913220"/>
          </a:xfrm>
          <a:custGeom>
            <a:avLst/>
            <a:gdLst>
              <a:gd name="connsiteX0" fmla="*/ 1956609 w 3913219"/>
              <a:gd name="connsiteY0" fmla="*/ 0 h 3913220"/>
              <a:gd name="connsiteX1" fmla="*/ 3913219 w 3913219"/>
              <a:gd name="connsiteY1" fmla="*/ 1956610 h 3913220"/>
              <a:gd name="connsiteX2" fmla="*/ 1956609 w 3913219"/>
              <a:gd name="connsiteY2" fmla="*/ 3913220 h 3913220"/>
              <a:gd name="connsiteX3" fmla="*/ 0 w 3913219"/>
              <a:gd name="connsiteY3" fmla="*/ 1956610 h 391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3219" h="3913220">
                <a:moveTo>
                  <a:pt x="1956609" y="0"/>
                </a:moveTo>
                <a:lnTo>
                  <a:pt x="3913219" y="1956610"/>
                </a:lnTo>
                <a:lnTo>
                  <a:pt x="1956609" y="3913220"/>
                </a:lnTo>
                <a:lnTo>
                  <a:pt x="0" y="1956610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629CFAE1-CEDB-4228-AC1F-64B9DF6BE5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09910" y="3186890"/>
            <a:ext cx="3913219" cy="3913220"/>
          </a:xfrm>
          <a:custGeom>
            <a:avLst/>
            <a:gdLst>
              <a:gd name="connsiteX0" fmla="*/ 1956609 w 3913219"/>
              <a:gd name="connsiteY0" fmla="*/ 0 h 3913220"/>
              <a:gd name="connsiteX1" fmla="*/ 3913219 w 3913219"/>
              <a:gd name="connsiteY1" fmla="*/ 1956610 h 3913220"/>
              <a:gd name="connsiteX2" fmla="*/ 1956609 w 3913219"/>
              <a:gd name="connsiteY2" fmla="*/ 3913220 h 3913220"/>
              <a:gd name="connsiteX3" fmla="*/ 0 w 3913219"/>
              <a:gd name="connsiteY3" fmla="*/ 1956610 h 391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3219" h="3913220">
                <a:moveTo>
                  <a:pt x="1956609" y="0"/>
                </a:moveTo>
                <a:lnTo>
                  <a:pt x="3913219" y="1956610"/>
                </a:lnTo>
                <a:lnTo>
                  <a:pt x="1956609" y="3913220"/>
                </a:lnTo>
                <a:lnTo>
                  <a:pt x="0" y="1956610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B3AFE634-6613-4EF9-A187-D53BF35DB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55470" y="5241330"/>
            <a:ext cx="3913219" cy="3913220"/>
          </a:xfrm>
          <a:custGeom>
            <a:avLst/>
            <a:gdLst>
              <a:gd name="connsiteX0" fmla="*/ 1956609 w 3913219"/>
              <a:gd name="connsiteY0" fmla="*/ 0 h 3913220"/>
              <a:gd name="connsiteX1" fmla="*/ 3913219 w 3913219"/>
              <a:gd name="connsiteY1" fmla="*/ 1956610 h 3913220"/>
              <a:gd name="connsiteX2" fmla="*/ 1956609 w 3913219"/>
              <a:gd name="connsiteY2" fmla="*/ 3913220 h 3913220"/>
              <a:gd name="connsiteX3" fmla="*/ 0 w 3913219"/>
              <a:gd name="connsiteY3" fmla="*/ 1956610 h 391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3219" h="3913220">
                <a:moveTo>
                  <a:pt x="1956609" y="0"/>
                </a:moveTo>
                <a:lnTo>
                  <a:pt x="3913219" y="1956610"/>
                </a:lnTo>
                <a:lnTo>
                  <a:pt x="1956609" y="3913220"/>
                </a:lnTo>
                <a:lnTo>
                  <a:pt x="0" y="1956610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AC08F97-BA4F-41EE-B323-2C8700633CB4}"/>
              </a:ext>
            </a:extLst>
          </p:cNvPr>
          <p:cNvSpPr txBox="1"/>
          <p:nvPr userDrawn="1"/>
        </p:nvSpPr>
        <p:spPr>
          <a:xfrm>
            <a:off x="14935200" y="768098"/>
            <a:ext cx="2153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spc="300">
                <a:solidFill>
                  <a:schemeClr val="tx1">
                    <a:lumMod val="65000"/>
                  </a:schemeClr>
                </a:solidFill>
                <a:latin typeface="+mn-lt"/>
              </a:rPr>
              <a:t>PROPOSAL</a:t>
            </a:r>
            <a:endParaRPr lang="en-US" sz="1000" spc="300">
              <a:solidFill>
                <a:schemeClr val="tx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133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  <p:extLst>
    <p:ext uri="{DCECCB84-F9BA-43D5-87BE-67443E8EF086}">
      <p15:sldGuideLst xmlns=""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AEB3323B-0DA3-433F-A6B7-D672C6F8AF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045523" y="5346145"/>
            <a:ext cx="8105794" cy="8105794"/>
          </a:xfrm>
          <a:custGeom>
            <a:avLst/>
            <a:gdLst>
              <a:gd name="connsiteX0" fmla="*/ 4052896 w 8105794"/>
              <a:gd name="connsiteY0" fmla="*/ 0 h 8105794"/>
              <a:gd name="connsiteX1" fmla="*/ 8105794 w 8105794"/>
              <a:gd name="connsiteY1" fmla="*/ 4052898 h 8105794"/>
              <a:gd name="connsiteX2" fmla="*/ 4052896 w 8105794"/>
              <a:gd name="connsiteY2" fmla="*/ 8105794 h 8105794"/>
              <a:gd name="connsiteX3" fmla="*/ 0 w 8105794"/>
              <a:gd name="connsiteY3" fmla="*/ 4052898 h 810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5794" h="8105794">
                <a:moveTo>
                  <a:pt x="4052896" y="0"/>
                </a:moveTo>
                <a:lnTo>
                  <a:pt x="8105794" y="4052898"/>
                </a:lnTo>
                <a:lnTo>
                  <a:pt x="4052896" y="8105794"/>
                </a:lnTo>
                <a:lnTo>
                  <a:pt x="0" y="4052898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75B27FFB-1626-4E93-A64D-0E34B8F54E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301065" y="1090603"/>
            <a:ext cx="8105794" cy="8105794"/>
          </a:xfrm>
          <a:custGeom>
            <a:avLst/>
            <a:gdLst>
              <a:gd name="connsiteX0" fmla="*/ 4052896 w 8105794"/>
              <a:gd name="connsiteY0" fmla="*/ 0 h 8105794"/>
              <a:gd name="connsiteX1" fmla="*/ 8105794 w 8105794"/>
              <a:gd name="connsiteY1" fmla="*/ 4052898 h 8105794"/>
              <a:gd name="connsiteX2" fmla="*/ 4052896 w 8105794"/>
              <a:gd name="connsiteY2" fmla="*/ 8105794 h 8105794"/>
              <a:gd name="connsiteX3" fmla="*/ 0 w 8105794"/>
              <a:gd name="connsiteY3" fmla="*/ 4052898 h 810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5794" h="8105794">
                <a:moveTo>
                  <a:pt x="4052896" y="0"/>
                </a:moveTo>
                <a:lnTo>
                  <a:pt x="8105794" y="4052898"/>
                </a:lnTo>
                <a:lnTo>
                  <a:pt x="4052896" y="8105794"/>
                </a:lnTo>
                <a:lnTo>
                  <a:pt x="0" y="4052898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DF3A1D02-4E0A-474D-8EE4-01B86768AA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45523" y="-3164939"/>
            <a:ext cx="8105794" cy="8105794"/>
          </a:xfrm>
          <a:custGeom>
            <a:avLst/>
            <a:gdLst>
              <a:gd name="connsiteX0" fmla="*/ 4052896 w 8105794"/>
              <a:gd name="connsiteY0" fmla="*/ 0 h 8105794"/>
              <a:gd name="connsiteX1" fmla="*/ 8105794 w 8105794"/>
              <a:gd name="connsiteY1" fmla="*/ 4052898 h 8105794"/>
              <a:gd name="connsiteX2" fmla="*/ 4052896 w 8105794"/>
              <a:gd name="connsiteY2" fmla="*/ 8105794 h 8105794"/>
              <a:gd name="connsiteX3" fmla="*/ 0 w 8105794"/>
              <a:gd name="connsiteY3" fmla="*/ 4052898 h 810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5794" h="8105794">
                <a:moveTo>
                  <a:pt x="4052896" y="0"/>
                </a:moveTo>
                <a:lnTo>
                  <a:pt x="8105794" y="4052898"/>
                </a:lnTo>
                <a:lnTo>
                  <a:pt x="4052896" y="8105794"/>
                </a:lnTo>
                <a:lnTo>
                  <a:pt x="0" y="4052898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F74E25C1-B63F-40B0-86F2-A3AEEE6B0F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89983" y="1090604"/>
            <a:ext cx="8105794" cy="8105794"/>
          </a:xfrm>
          <a:custGeom>
            <a:avLst/>
            <a:gdLst>
              <a:gd name="connsiteX0" fmla="*/ 4052896 w 8105794"/>
              <a:gd name="connsiteY0" fmla="*/ 0 h 8105794"/>
              <a:gd name="connsiteX1" fmla="*/ 8105794 w 8105794"/>
              <a:gd name="connsiteY1" fmla="*/ 4052898 h 8105794"/>
              <a:gd name="connsiteX2" fmla="*/ 4052896 w 8105794"/>
              <a:gd name="connsiteY2" fmla="*/ 8105794 h 8105794"/>
              <a:gd name="connsiteX3" fmla="*/ 0 w 8105794"/>
              <a:gd name="connsiteY3" fmla="*/ 4052898 h 810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5794" h="8105794">
                <a:moveTo>
                  <a:pt x="4052896" y="0"/>
                </a:moveTo>
                <a:lnTo>
                  <a:pt x="8105794" y="4052898"/>
                </a:lnTo>
                <a:lnTo>
                  <a:pt x="4052896" y="8105794"/>
                </a:lnTo>
                <a:lnTo>
                  <a:pt x="0" y="4052898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9D13123-FA12-41CA-88E7-166652730768}"/>
              </a:ext>
            </a:extLst>
          </p:cNvPr>
          <p:cNvSpPr txBox="1"/>
          <p:nvPr userDrawn="1"/>
        </p:nvSpPr>
        <p:spPr>
          <a:xfrm>
            <a:off x="14935200" y="768098"/>
            <a:ext cx="2153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spc="300">
                <a:solidFill>
                  <a:schemeClr val="tx1">
                    <a:lumMod val="65000"/>
                  </a:schemeClr>
                </a:solidFill>
                <a:latin typeface="+mn-lt"/>
              </a:rPr>
              <a:t>PROPOSAL</a:t>
            </a:r>
            <a:endParaRPr lang="en-US" sz="1000" spc="300">
              <a:solidFill>
                <a:schemeClr val="tx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577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5" grpId="0" animBg="1"/>
    </p:bldLst>
  </p:timing>
  <p:extLst>
    <p:ext uri="{DCECCB84-F9BA-43D5-87BE-67443E8EF086}">
      <p15:sldGuideLst xmlns=""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3AE83701-7759-4387-B1E3-B7A21BFFFC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24960" y="-3988932"/>
            <a:ext cx="5854336" cy="5854335"/>
          </a:xfrm>
          <a:custGeom>
            <a:avLst/>
            <a:gdLst>
              <a:gd name="connsiteX0" fmla="*/ 2927168 w 5854336"/>
              <a:gd name="connsiteY0" fmla="*/ 0 h 5854335"/>
              <a:gd name="connsiteX1" fmla="*/ 5854336 w 5854336"/>
              <a:gd name="connsiteY1" fmla="*/ 2927167 h 5854335"/>
              <a:gd name="connsiteX2" fmla="*/ 2927168 w 5854336"/>
              <a:gd name="connsiteY2" fmla="*/ 5854335 h 5854335"/>
              <a:gd name="connsiteX3" fmla="*/ 0 w 5854336"/>
              <a:gd name="connsiteY3" fmla="*/ 2927167 h 585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4336" h="5854335">
                <a:moveTo>
                  <a:pt x="2927168" y="0"/>
                </a:moveTo>
                <a:lnTo>
                  <a:pt x="5854336" y="2927167"/>
                </a:lnTo>
                <a:lnTo>
                  <a:pt x="2927168" y="5854335"/>
                </a:lnTo>
                <a:lnTo>
                  <a:pt x="0" y="2927167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E25178CC-28FB-4D80-9FCC-CF36E47D9D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22328" y="-886300"/>
            <a:ext cx="5854336" cy="5854335"/>
          </a:xfrm>
          <a:custGeom>
            <a:avLst/>
            <a:gdLst>
              <a:gd name="connsiteX0" fmla="*/ 2927168 w 5854336"/>
              <a:gd name="connsiteY0" fmla="*/ 0 h 5854335"/>
              <a:gd name="connsiteX1" fmla="*/ 5854336 w 5854336"/>
              <a:gd name="connsiteY1" fmla="*/ 2927167 h 5854335"/>
              <a:gd name="connsiteX2" fmla="*/ 2927168 w 5854336"/>
              <a:gd name="connsiteY2" fmla="*/ 5854335 h 5854335"/>
              <a:gd name="connsiteX3" fmla="*/ 0 w 5854336"/>
              <a:gd name="connsiteY3" fmla="*/ 2927167 h 585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4336" h="5854335">
                <a:moveTo>
                  <a:pt x="2927168" y="0"/>
                </a:moveTo>
                <a:lnTo>
                  <a:pt x="5854336" y="2927167"/>
                </a:lnTo>
                <a:lnTo>
                  <a:pt x="2927168" y="5854335"/>
                </a:lnTo>
                <a:lnTo>
                  <a:pt x="0" y="2927167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29ACA154-FAAD-43D2-83B2-4153FD2525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22328" y="5318966"/>
            <a:ext cx="5854336" cy="5854335"/>
          </a:xfrm>
          <a:custGeom>
            <a:avLst/>
            <a:gdLst>
              <a:gd name="connsiteX0" fmla="*/ 2927168 w 5854336"/>
              <a:gd name="connsiteY0" fmla="*/ 0 h 5854335"/>
              <a:gd name="connsiteX1" fmla="*/ 5854336 w 5854336"/>
              <a:gd name="connsiteY1" fmla="*/ 2927167 h 5854335"/>
              <a:gd name="connsiteX2" fmla="*/ 2927168 w 5854336"/>
              <a:gd name="connsiteY2" fmla="*/ 5854335 h 5854335"/>
              <a:gd name="connsiteX3" fmla="*/ 0 w 5854336"/>
              <a:gd name="connsiteY3" fmla="*/ 2927167 h 585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4336" h="5854335">
                <a:moveTo>
                  <a:pt x="2927168" y="0"/>
                </a:moveTo>
                <a:lnTo>
                  <a:pt x="5854336" y="2927167"/>
                </a:lnTo>
                <a:lnTo>
                  <a:pt x="2927168" y="5854335"/>
                </a:lnTo>
                <a:lnTo>
                  <a:pt x="0" y="2927167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979909E2-7C9B-4D8E-924D-BCCB51A221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26932" y="2218304"/>
            <a:ext cx="5854336" cy="5854335"/>
          </a:xfrm>
          <a:custGeom>
            <a:avLst/>
            <a:gdLst>
              <a:gd name="connsiteX0" fmla="*/ 2927168 w 5854336"/>
              <a:gd name="connsiteY0" fmla="*/ 0 h 5854335"/>
              <a:gd name="connsiteX1" fmla="*/ 5854336 w 5854336"/>
              <a:gd name="connsiteY1" fmla="*/ 2927167 h 5854335"/>
              <a:gd name="connsiteX2" fmla="*/ 2927168 w 5854336"/>
              <a:gd name="connsiteY2" fmla="*/ 5854335 h 5854335"/>
              <a:gd name="connsiteX3" fmla="*/ 0 w 5854336"/>
              <a:gd name="connsiteY3" fmla="*/ 2927167 h 585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4336" h="5854335">
                <a:moveTo>
                  <a:pt x="2927168" y="0"/>
                </a:moveTo>
                <a:lnTo>
                  <a:pt x="5854336" y="2927167"/>
                </a:lnTo>
                <a:lnTo>
                  <a:pt x="2927168" y="5854335"/>
                </a:lnTo>
                <a:lnTo>
                  <a:pt x="0" y="2927167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A18009C6-4D75-4628-9C19-BFE1424FF5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124959" y="8421597"/>
            <a:ext cx="5854336" cy="5854335"/>
          </a:xfrm>
          <a:custGeom>
            <a:avLst/>
            <a:gdLst>
              <a:gd name="connsiteX0" fmla="*/ 2927168 w 5854336"/>
              <a:gd name="connsiteY0" fmla="*/ 0 h 5854335"/>
              <a:gd name="connsiteX1" fmla="*/ 5854336 w 5854336"/>
              <a:gd name="connsiteY1" fmla="*/ 2927167 h 5854335"/>
              <a:gd name="connsiteX2" fmla="*/ 2927168 w 5854336"/>
              <a:gd name="connsiteY2" fmla="*/ 5854335 h 5854335"/>
              <a:gd name="connsiteX3" fmla="*/ 0 w 5854336"/>
              <a:gd name="connsiteY3" fmla="*/ 2927167 h 585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4336" h="5854335">
                <a:moveTo>
                  <a:pt x="2927168" y="0"/>
                </a:moveTo>
                <a:lnTo>
                  <a:pt x="5854336" y="2927167"/>
                </a:lnTo>
                <a:lnTo>
                  <a:pt x="2927168" y="5854335"/>
                </a:lnTo>
                <a:lnTo>
                  <a:pt x="0" y="2927167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85197AF-0357-4678-A219-E5411E20B752}"/>
              </a:ext>
            </a:extLst>
          </p:cNvPr>
          <p:cNvSpPr txBox="1"/>
          <p:nvPr userDrawn="1"/>
        </p:nvSpPr>
        <p:spPr>
          <a:xfrm>
            <a:off x="14935200" y="768098"/>
            <a:ext cx="2153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spc="300">
                <a:solidFill>
                  <a:schemeClr val="tx1">
                    <a:lumMod val="65000"/>
                  </a:schemeClr>
                </a:solidFill>
                <a:latin typeface="+mn-lt"/>
              </a:rPr>
              <a:t>PROPOSAL</a:t>
            </a:r>
            <a:endParaRPr lang="en-US" sz="1000" spc="300">
              <a:solidFill>
                <a:schemeClr val="tx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078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  <p:extLst>
    <p:ext uri="{DCECCB84-F9BA-43D5-87BE-67443E8EF086}">
      <p15:sldGuideLst xmlns=""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="" xmlns:a16="http://schemas.microsoft.com/office/drawing/2014/main" id="{C53EFB11-0E3F-433F-A8F9-CCB36BBFD3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7957" y="1330470"/>
            <a:ext cx="3720027" cy="3720028"/>
          </a:xfrm>
          <a:custGeom>
            <a:avLst/>
            <a:gdLst>
              <a:gd name="connsiteX0" fmla="*/ 1860013 w 3720027"/>
              <a:gd name="connsiteY0" fmla="*/ 0 h 3720028"/>
              <a:gd name="connsiteX1" fmla="*/ 3720027 w 3720027"/>
              <a:gd name="connsiteY1" fmla="*/ 1860014 h 3720028"/>
              <a:gd name="connsiteX2" fmla="*/ 1860013 w 3720027"/>
              <a:gd name="connsiteY2" fmla="*/ 3720028 h 3720028"/>
              <a:gd name="connsiteX3" fmla="*/ 0 w 3720027"/>
              <a:gd name="connsiteY3" fmla="*/ 1860014 h 372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0027" h="3720028">
                <a:moveTo>
                  <a:pt x="1860013" y="0"/>
                </a:moveTo>
                <a:lnTo>
                  <a:pt x="3720027" y="1860014"/>
                </a:lnTo>
                <a:lnTo>
                  <a:pt x="1860013" y="3720028"/>
                </a:lnTo>
                <a:lnTo>
                  <a:pt x="0" y="1860014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320DE754-814B-452C-8E1F-F5AF94CBFD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3988" y="-2575558"/>
            <a:ext cx="3720027" cy="3720028"/>
          </a:xfrm>
          <a:custGeom>
            <a:avLst/>
            <a:gdLst>
              <a:gd name="connsiteX0" fmla="*/ 1860013 w 3720027"/>
              <a:gd name="connsiteY0" fmla="*/ 0 h 3720028"/>
              <a:gd name="connsiteX1" fmla="*/ 3720027 w 3720027"/>
              <a:gd name="connsiteY1" fmla="*/ 1860014 h 3720028"/>
              <a:gd name="connsiteX2" fmla="*/ 1860013 w 3720027"/>
              <a:gd name="connsiteY2" fmla="*/ 3720028 h 3720028"/>
              <a:gd name="connsiteX3" fmla="*/ 0 w 3720027"/>
              <a:gd name="connsiteY3" fmla="*/ 1860014 h 372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0027" h="3720028">
                <a:moveTo>
                  <a:pt x="1860013" y="0"/>
                </a:moveTo>
                <a:lnTo>
                  <a:pt x="3720027" y="1860014"/>
                </a:lnTo>
                <a:lnTo>
                  <a:pt x="1860013" y="3720028"/>
                </a:lnTo>
                <a:lnTo>
                  <a:pt x="0" y="1860014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="" xmlns:a16="http://schemas.microsoft.com/office/drawing/2014/main" id="{BAB5245E-D6A2-449C-AACB-306113386F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77957" y="5236500"/>
            <a:ext cx="3720027" cy="3720028"/>
          </a:xfrm>
          <a:custGeom>
            <a:avLst/>
            <a:gdLst>
              <a:gd name="connsiteX0" fmla="*/ 1860013 w 3720027"/>
              <a:gd name="connsiteY0" fmla="*/ 0 h 3720028"/>
              <a:gd name="connsiteX1" fmla="*/ 3720027 w 3720027"/>
              <a:gd name="connsiteY1" fmla="*/ 1860014 h 3720028"/>
              <a:gd name="connsiteX2" fmla="*/ 1860013 w 3720027"/>
              <a:gd name="connsiteY2" fmla="*/ 3720028 h 3720028"/>
              <a:gd name="connsiteX3" fmla="*/ 0 w 3720027"/>
              <a:gd name="connsiteY3" fmla="*/ 1860014 h 372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0027" h="3720028">
                <a:moveTo>
                  <a:pt x="1860013" y="0"/>
                </a:moveTo>
                <a:lnTo>
                  <a:pt x="3720027" y="1860014"/>
                </a:lnTo>
                <a:lnTo>
                  <a:pt x="1860013" y="3720028"/>
                </a:lnTo>
                <a:lnTo>
                  <a:pt x="0" y="1860014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="" xmlns:a16="http://schemas.microsoft.com/office/drawing/2014/main" id="{47A3A5E9-3A75-4617-8774-BAF0FA984D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24942" y="3283485"/>
            <a:ext cx="3720027" cy="3720028"/>
          </a:xfrm>
          <a:custGeom>
            <a:avLst/>
            <a:gdLst>
              <a:gd name="connsiteX0" fmla="*/ 1860013 w 3720027"/>
              <a:gd name="connsiteY0" fmla="*/ 0 h 3720028"/>
              <a:gd name="connsiteX1" fmla="*/ 3720027 w 3720027"/>
              <a:gd name="connsiteY1" fmla="*/ 1860014 h 3720028"/>
              <a:gd name="connsiteX2" fmla="*/ 1860013 w 3720027"/>
              <a:gd name="connsiteY2" fmla="*/ 3720028 h 3720028"/>
              <a:gd name="connsiteX3" fmla="*/ 0 w 3720027"/>
              <a:gd name="connsiteY3" fmla="*/ 1860014 h 372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0027" h="3720028">
                <a:moveTo>
                  <a:pt x="1860013" y="0"/>
                </a:moveTo>
                <a:lnTo>
                  <a:pt x="3720027" y="1860014"/>
                </a:lnTo>
                <a:lnTo>
                  <a:pt x="1860013" y="3720028"/>
                </a:lnTo>
                <a:lnTo>
                  <a:pt x="0" y="1860014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="" xmlns:a16="http://schemas.microsoft.com/office/drawing/2014/main" id="{D7A725FB-1208-4F55-9F5E-36E4DB719F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30971" y="-622544"/>
            <a:ext cx="3720027" cy="3720028"/>
          </a:xfrm>
          <a:custGeom>
            <a:avLst/>
            <a:gdLst>
              <a:gd name="connsiteX0" fmla="*/ 1860013 w 3720027"/>
              <a:gd name="connsiteY0" fmla="*/ 0 h 3720028"/>
              <a:gd name="connsiteX1" fmla="*/ 3720027 w 3720027"/>
              <a:gd name="connsiteY1" fmla="*/ 1860014 h 3720028"/>
              <a:gd name="connsiteX2" fmla="*/ 1860013 w 3720027"/>
              <a:gd name="connsiteY2" fmla="*/ 3720028 h 3720028"/>
              <a:gd name="connsiteX3" fmla="*/ 0 w 3720027"/>
              <a:gd name="connsiteY3" fmla="*/ 1860014 h 372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0027" h="3720028">
                <a:moveTo>
                  <a:pt x="1860013" y="0"/>
                </a:moveTo>
                <a:lnTo>
                  <a:pt x="3720027" y="1860014"/>
                </a:lnTo>
                <a:lnTo>
                  <a:pt x="1860013" y="3720028"/>
                </a:lnTo>
                <a:lnTo>
                  <a:pt x="0" y="1860014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="" xmlns:a16="http://schemas.microsoft.com/office/drawing/2014/main" id="{AD72B471-70CD-49B0-B528-82E7B33246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37001" y="-622544"/>
            <a:ext cx="3720027" cy="3720028"/>
          </a:xfrm>
          <a:custGeom>
            <a:avLst/>
            <a:gdLst>
              <a:gd name="connsiteX0" fmla="*/ 1860013 w 3720027"/>
              <a:gd name="connsiteY0" fmla="*/ 0 h 3720028"/>
              <a:gd name="connsiteX1" fmla="*/ 3720027 w 3720027"/>
              <a:gd name="connsiteY1" fmla="*/ 1860014 h 3720028"/>
              <a:gd name="connsiteX2" fmla="*/ 1860013 w 3720027"/>
              <a:gd name="connsiteY2" fmla="*/ 3720028 h 3720028"/>
              <a:gd name="connsiteX3" fmla="*/ 0 w 3720027"/>
              <a:gd name="connsiteY3" fmla="*/ 1860014 h 372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0027" h="3720028">
                <a:moveTo>
                  <a:pt x="1860013" y="0"/>
                </a:moveTo>
                <a:lnTo>
                  <a:pt x="3720027" y="1860014"/>
                </a:lnTo>
                <a:lnTo>
                  <a:pt x="1860013" y="3720028"/>
                </a:lnTo>
                <a:lnTo>
                  <a:pt x="0" y="1860014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="" xmlns:a16="http://schemas.microsoft.com/office/drawing/2014/main" id="{B9BE7104-7343-41A8-BFB0-41E2CE26A5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190016" y="1330471"/>
            <a:ext cx="3720027" cy="3720028"/>
          </a:xfrm>
          <a:custGeom>
            <a:avLst/>
            <a:gdLst>
              <a:gd name="connsiteX0" fmla="*/ 1860013 w 3720027"/>
              <a:gd name="connsiteY0" fmla="*/ 0 h 3720028"/>
              <a:gd name="connsiteX1" fmla="*/ 3720027 w 3720027"/>
              <a:gd name="connsiteY1" fmla="*/ 1860014 h 3720028"/>
              <a:gd name="connsiteX2" fmla="*/ 1860013 w 3720027"/>
              <a:gd name="connsiteY2" fmla="*/ 3720028 h 3720028"/>
              <a:gd name="connsiteX3" fmla="*/ 0 w 3720027"/>
              <a:gd name="connsiteY3" fmla="*/ 1860014 h 372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0027" h="3720028">
                <a:moveTo>
                  <a:pt x="1860013" y="0"/>
                </a:moveTo>
                <a:lnTo>
                  <a:pt x="3720027" y="1860014"/>
                </a:lnTo>
                <a:lnTo>
                  <a:pt x="1860013" y="3720028"/>
                </a:lnTo>
                <a:lnTo>
                  <a:pt x="0" y="1860014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="" xmlns:a16="http://schemas.microsoft.com/office/drawing/2014/main" id="{87B908DF-FE24-41B1-B388-5EF62864EF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37001" y="7189515"/>
            <a:ext cx="3720027" cy="3720028"/>
          </a:xfrm>
          <a:custGeom>
            <a:avLst/>
            <a:gdLst>
              <a:gd name="connsiteX0" fmla="*/ 1860013 w 3720027"/>
              <a:gd name="connsiteY0" fmla="*/ 0 h 3720028"/>
              <a:gd name="connsiteX1" fmla="*/ 3720027 w 3720027"/>
              <a:gd name="connsiteY1" fmla="*/ 1860014 h 3720028"/>
              <a:gd name="connsiteX2" fmla="*/ 1860013 w 3720027"/>
              <a:gd name="connsiteY2" fmla="*/ 3720028 h 3720028"/>
              <a:gd name="connsiteX3" fmla="*/ 0 w 3720027"/>
              <a:gd name="connsiteY3" fmla="*/ 1860014 h 372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0027" h="3720028">
                <a:moveTo>
                  <a:pt x="1860013" y="0"/>
                </a:moveTo>
                <a:lnTo>
                  <a:pt x="3720027" y="1860014"/>
                </a:lnTo>
                <a:lnTo>
                  <a:pt x="1860013" y="3720028"/>
                </a:lnTo>
                <a:lnTo>
                  <a:pt x="0" y="1860014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="" xmlns:a16="http://schemas.microsoft.com/office/drawing/2014/main" id="{C0A7EE89-04B9-48A4-B514-D80CFF55FC3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190016" y="5236501"/>
            <a:ext cx="3720027" cy="3720028"/>
          </a:xfrm>
          <a:custGeom>
            <a:avLst/>
            <a:gdLst>
              <a:gd name="connsiteX0" fmla="*/ 1860013 w 3720027"/>
              <a:gd name="connsiteY0" fmla="*/ 0 h 3720028"/>
              <a:gd name="connsiteX1" fmla="*/ 3720027 w 3720027"/>
              <a:gd name="connsiteY1" fmla="*/ 1860014 h 3720028"/>
              <a:gd name="connsiteX2" fmla="*/ 1860013 w 3720027"/>
              <a:gd name="connsiteY2" fmla="*/ 3720028 h 3720028"/>
              <a:gd name="connsiteX3" fmla="*/ 0 w 3720027"/>
              <a:gd name="connsiteY3" fmla="*/ 1860014 h 372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0027" h="3720028">
                <a:moveTo>
                  <a:pt x="1860013" y="0"/>
                </a:moveTo>
                <a:lnTo>
                  <a:pt x="3720027" y="1860014"/>
                </a:lnTo>
                <a:lnTo>
                  <a:pt x="1860013" y="3720028"/>
                </a:lnTo>
                <a:lnTo>
                  <a:pt x="0" y="1860014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="" xmlns:a16="http://schemas.microsoft.com/office/drawing/2014/main" id="{61D0BB5E-2342-49E5-9015-F07B0056B29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143031" y="3283486"/>
            <a:ext cx="3720027" cy="3720028"/>
          </a:xfrm>
          <a:custGeom>
            <a:avLst/>
            <a:gdLst>
              <a:gd name="connsiteX0" fmla="*/ 1860013 w 3720027"/>
              <a:gd name="connsiteY0" fmla="*/ 0 h 3720028"/>
              <a:gd name="connsiteX1" fmla="*/ 3720027 w 3720027"/>
              <a:gd name="connsiteY1" fmla="*/ 1860014 h 3720028"/>
              <a:gd name="connsiteX2" fmla="*/ 1860013 w 3720027"/>
              <a:gd name="connsiteY2" fmla="*/ 3720028 h 3720028"/>
              <a:gd name="connsiteX3" fmla="*/ 0 w 3720027"/>
              <a:gd name="connsiteY3" fmla="*/ 1860014 h 372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0027" h="3720028">
                <a:moveTo>
                  <a:pt x="1860013" y="0"/>
                </a:moveTo>
                <a:lnTo>
                  <a:pt x="3720027" y="1860014"/>
                </a:lnTo>
                <a:lnTo>
                  <a:pt x="1860013" y="3720028"/>
                </a:lnTo>
                <a:lnTo>
                  <a:pt x="0" y="1860014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="" xmlns:a16="http://schemas.microsoft.com/office/drawing/2014/main" id="{C56989F0-130E-4926-B224-E62CCA25367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83987" y="9142530"/>
            <a:ext cx="3720027" cy="3720028"/>
          </a:xfrm>
          <a:custGeom>
            <a:avLst/>
            <a:gdLst>
              <a:gd name="connsiteX0" fmla="*/ 1860013 w 3720027"/>
              <a:gd name="connsiteY0" fmla="*/ 0 h 3720028"/>
              <a:gd name="connsiteX1" fmla="*/ 3720027 w 3720027"/>
              <a:gd name="connsiteY1" fmla="*/ 1860014 h 3720028"/>
              <a:gd name="connsiteX2" fmla="*/ 1860013 w 3720027"/>
              <a:gd name="connsiteY2" fmla="*/ 3720028 h 3720028"/>
              <a:gd name="connsiteX3" fmla="*/ 0 w 3720027"/>
              <a:gd name="connsiteY3" fmla="*/ 1860014 h 372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0027" h="3720028">
                <a:moveTo>
                  <a:pt x="1860013" y="0"/>
                </a:moveTo>
                <a:lnTo>
                  <a:pt x="3720027" y="1860014"/>
                </a:lnTo>
                <a:lnTo>
                  <a:pt x="1860013" y="3720028"/>
                </a:lnTo>
                <a:lnTo>
                  <a:pt x="0" y="1860014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="" xmlns:a16="http://schemas.microsoft.com/office/drawing/2014/main" id="{14F4ACB0-999A-48D2-828A-013782F52A1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330972" y="7189515"/>
            <a:ext cx="3720027" cy="3720028"/>
          </a:xfrm>
          <a:custGeom>
            <a:avLst/>
            <a:gdLst>
              <a:gd name="connsiteX0" fmla="*/ 1860013 w 3720027"/>
              <a:gd name="connsiteY0" fmla="*/ 0 h 3720028"/>
              <a:gd name="connsiteX1" fmla="*/ 3720027 w 3720027"/>
              <a:gd name="connsiteY1" fmla="*/ 1860014 h 3720028"/>
              <a:gd name="connsiteX2" fmla="*/ 1860013 w 3720027"/>
              <a:gd name="connsiteY2" fmla="*/ 3720028 h 3720028"/>
              <a:gd name="connsiteX3" fmla="*/ 0 w 3720027"/>
              <a:gd name="connsiteY3" fmla="*/ 1860014 h 372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0027" h="3720028">
                <a:moveTo>
                  <a:pt x="1860013" y="0"/>
                </a:moveTo>
                <a:lnTo>
                  <a:pt x="3720027" y="1860014"/>
                </a:lnTo>
                <a:lnTo>
                  <a:pt x="1860013" y="3720028"/>
                </a:lnTo>
                <a:lnTo>
                  <a:pt x="0" y="1860014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22756FB-B35D-46CE-AAD8-6A0C63CCC3B6}"/>
              </a:ext>
            </a:extLst>
          </p:cNvPr>
          <p:cNvSpPr txBox="1"/>
          <p:nvPr userDrawn="1"/>
        </p:nvSpPr>
        <p:spPr>
          <a:xfrm>
            <a:off x="14935200" y="768098"/>
            <a:ext cx="2153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spc="300">
                <a:solidFill>
                  <a:schemeClr val="tx1">
                    <a:lumMod val="65000"/>
                  </a:schemeClr>
                </a:solidFill>
                <a:latin typeface="+mn-lt"/>
              </a:rPr>
              <a:t>PROPOSAL</a:t>
            </a:r>
            <a:endParaRPr lang="en-US" sz="1000" spc="300">
              <a:solidFill>
                <a:schemeClr val="tx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163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2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  <p:extLst>
    <p:ext uri="{DCECCB84-F9BA-43D5-87BE-67443E8EF086}">
      <p15:sldGuideLst xmlns=""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9CEC2718-22EA-49E3-95FF-2F0DF84901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3313474"/>
            <a:ext cx="3666648" cy="3666648"/>
          </a:xfrm>
          <a:custGeom>
            <a:avLst/>
            <a:gdLst>
              <a:gd name="connsiteX0" fmla="*/ 1833324 w 3666648"/>
              <a:gd name="connsiteY0" fmla="*/ 0 h 3666648"/>
              <a:gd name="connsiteX1" fmla="*/ 3666648 w 3666648"/>
              <a:gd name="connsiteY1" fmla="*/ 1833324 h 3666648"/>
              <a:gd name="connsiteX2" fmla="*/ 1833324 w 3666648"/>
              <a:gd name="connsiteY2" fmla="*/ 3666648 h 3666648"/>
              <a:gd name="connsiteX3" fmla="*/ 0 w 3666648"/>
              <a:gd name="connsiteY3" fmla="*/ 1833324 h 36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6648" h="3666648">
                <a:moveTo>
                  <a:pt x="1833324" y="0"/>
                </a:moveTo>
                <a:lnTo>
                  <a:pt x="3666648" y="1833324"/>
                </a:lnTo>
                <a:lnTo>
                  <a:pt x="1833324" y="3666648"/>
                </a:lnTo>
                <a:lnTo>
                  <a:pt x="0" y="1833324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350442F2-284F-4B12-8BD8-2F66443248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30984" y="3313474"/>
            <a:ext cx="3666648" cy="3666648"/>
          </a:xfrm>
          <a:custGeom>
            <a:avLst/>
            <a:gdLst>
              <a:gd name="connsiteX0" fmla="*/ 1833324 w 3666648"/>
              <a:gd name="connsiteY0" fmla="*/ 0 h 3666648"/>
              <a:gd name="connsiteX1" fmla="*/ 3666648 w 3666648"/>
              <a:gd name="connsiteY1" fmla="*/ 1833324 h 3666648"/>
              <a:gd name="connsiteX2" fmla="*/ 1833324 w 3666648"/>
              <a:gd name="connsiteY2" fmla="*/ 3666648 h 3666648"/>
              <a:gd name="connsiteX3" fmla="*/ 0 w 3666648"/>
              <a:gd name="connsiteY3" fmla="*/ 1833324 h 36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6648" h="3666648">
                <a:moveTo>
                  <a:pt x="1833324" y="0"/>
                </a:moveTo>
                <a:lnTo>
                  <a:pt x="3666648" y="1833324"/>
                </a:lnTo>
                <a:lnTo>
                  <a:pt x="1833324" y="3666648"/>
                </a:lnTo>
                <a:lnTo>
                  <a:pt x="0" y="1833324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9C93027F-6EA9-46C8-B269-4ADFD2252F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90368" y="3313474"/>
            <a:ext cx="3666648" cy="3666648"/>
          </a:xfrm>
          <a:custGeom>
            <a:avLst/>
            <a:gdLst>
              <a:gd name="connsiteX0" fmla="*/ 1833324 w 3666648"/>
              <a:gd name="connsiteY0" fmla="*/ 0 h 3666648"/>
              <a:gd name="connsiteX1" fmla="*/ 3666648 w 3666648"/>
              <a:gd name="connsiteY1" fmla="*/ 1833324 h 3666648"/>
              <a:gd name="connsiteX2" fmla="*/ 1833324 w 3666648"/>
              <a:gd name="connsiteY2" fmla="*/ 3666648 h 3666648"/>
              <a:gd name="connsiteX3" fmla="*/ 0 w 3666648"/>
              <a:gd name="connsiteY3" fmla="*/ 1833324 h 36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6648" h="3666648">
                <a:moveTo>
                  <a:pt x="1833324" y="0"/>
                </a:moveTo>
                <a:lnTo>
                  <a:pt x="3666648" y="1833324"/>
                </a:lnTo>
                <a:lnTo>
                  <a:pt x="1833324" y="3666648"/>
                </a:lnTo>
                <a:lnTo>
                  <a:pt x="0" y="1833324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E87565D4-862B-471F-A995-AC5240E48D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49752" y="3313474"/>
            <a:ext cx="3666648" cy="3666648"/>
          </a:xfrm>
          <a:custGeom>
            <a:avLst/>
            <a:gdLst>
              <a:gd name="connsiteX0" fmla="*/ 1833324 w 3666648"/>
              <a:gd name="connsiteY0" fmla="*/ 0 h 3666648"/>
              <a:gd name="connsiteX1" fmla="*/ 3666648 w 3666648"/>
              <a:gd name="connsiteY1" fmla="*/ 1833324 h 3666648"/>
              <a:gd name="connsiteX2" fmla="*/ 1833324 w 3666648"/>
              <a:gd name="connsiteY2" fmla="*/ 3666648 h 3666648"/>
              <a:gd name="connsiteX3" fmla="*/ 0 w 3666648"/>
              <a:gd name="connsiteY3" fmla="*/ 1833324 h 36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6648" h="3666648">
                <a:moveTo>
                  <a:pt x="1833324" y="0"/>
                </a:moveTo>
                <a:lnTo>
                  <a:pt x="3666648" y="1833324"/>
                </a:lnTo>
                <a:lnTo>
                  <a:pt x="1833324" y="3666648"/>
                </a:lnTo>
                <a:lnTo>
                  <a:pt x="0" y="1833324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822AAA2-E983-4317-BD2E-B49F37E14F70}"/>
              </a:ext>
            </a:extLst>
          </p:cNvPr>
          <p:cNvSpPr txBox="1"/>
          <p:nvPr userDrawn="1"/>
        </p:nvSpPr>
        <p:spPr>
          <a:xfrm>
            <a:off x="14935200" y="768098"/>
            <a:ext cx="2153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spc="300">
                <a:solidFill>
                  <a:schemeClr val="tx1">
                    <a:lumMod val="65000"/>
                  </a:schemeClr>
                </a:solidFill>
                <a:latin typeface="+mn-lt"/>
              </a:rPr>
              <a:t>PROPOSAL</a:t>
            </a:r>
            <a:endParaRPr lang="en-US" sz="1000" spc="300">
              <a:solidFill>
                <a:schemeClr val="tx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585346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AFA1624D-5993-4360-897E-2393BA56C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00630" y="2201652"/>
            <a:ext cx="9423166" cy="5884500"/>
          </a:xfrm>
          <a:custGeom>
            <a:avLst/>
            <a:gdLst>
              <a:gd name="connsiteX0" fmla="*/ 0 w 9423166"/>
              <a:gd name="connsiteY0" fmla="*/ 0 h 5884500"/>
              <a:gd name="connsiteX1" fmla="*/ 9423166 w 9423166"/>
              <a:gd name="connsiteY1" fmla="*/ 0 h 5884500"/>
              <a:gd name="connsiteX2" fmla="*/ 9423166 w 9423166"/>
              <a:gd name="connsiteY2" fmla="*/ 5884500 h 5884500"/>
              <a:gd name="connsiteX3" fmla="*/ 0 w 9423166"/>
              <a:gd name="connsiteY3" fmla="*/ 5884500 h 588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23166" h="5884500">
                <a:moveTo>
                  <a:pt x="0" y="0"/>
                </a:moveTo>
                <a:lnTo>
                  <a:pt x="9423166" y="0"/>
                </a:lnTo>
                <a:lnTo>
                  <a:pt x="9423166" y="5884500"/>
                </a:lnTo>
                <a:lnTo>
                  <a:pt x="0" y="5884500"/>
                </a:lnTo>
                <a:close/>
              </a:path>
            </a:pathLst>
          </a:custGeom>
          <a:pattFill prst="lgCheck">
            <a:fgClr>
              <a:schemeClr val="tx1">
                <a:lumMod val="75000"/>
              </a:schemeClr>
            </a:fgClr>
            <a:bgClr>
              <a:schemeClr val="bg1">
                <a:lumMod val="50000"/>
                <a:lumOff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2400"/>
            </a:lvl1pPr>
          </a:lstStyle>
          <a:p>
            <a:pPr lvl="0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2536372-F5E9-45F3-B0DF-E2AFDA0D9539}"/>
              </a:ext>
            </a:extLst>
          </p:cNvPr>
          <p:cNvSpPr txBox="1"/>
          <p:nvPr userDrawn="1"/>
        </p:nvSpPr>
        <p:spPr>
          <a:xfrm>
            <a:off x="14935200" y="768098"/>
            <a:ext cx="2153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spc="300">
                <a:solidFill>
                  <a:schemeClr val="tx1">
                    <a:lumMod val="65000"/>
                  </a:schemeClr>
                </a:solidFill>
                <a:latin typeface="+mn-lt"/>
              </a:rPr>
              <a:t>PROPOSAL</a:t>
            </a:r>
            <a:endParaRPr lang="en-US" sz="1000" spc="300">
              <a:solidFill>
                <a:schemeClr val="tx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812955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8836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ABCF6B-6507-47A8-B76F-558C5D405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0699" y="1198607"/>
            <a:ext cx="8890001" cy="6786473"/>
          </a:xfrm>
          <a:prstGeom prst="rect">
            <a:avLst/>
          </a:prstGeom>
        </p:spPr>
        <p:txBody>
          <a:bodyPr lIns="137160" tIns="68580" rIns="137160" bIns="6858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0B01413-29CC-4192-8AF6-4E4DA875AD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lIns="137160" tIns="68580" rIns="137160" bIns="68580"/>
          <a:lstStyle/>
          <a:p>
            <a:fld id="{793E0117-20EC-4B3C-88B0-D2475FBE5EF9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AE6A39-068F-49DF-BB6E-739351583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lIns="137160" tIns="68580" rIns="137160" bIns="68580"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9650818-40B9-4E65-ACF5-71FEF261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lIns="137160" tIns="68580" rIns="137160" bIns="68580"/>
          <a:lstStyle/>
          <a:p>
            <a:fld id="{7AB1A9F7-FF63-4F3F-B71A-537E27319FD8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D4DD968-9199-4EC1-A1C7-F2ED26F076D4}"/>
              </a:ext>
            </a:extLst>
          </p:cNvPr>
          <p:cNvGrpSpPr/>
          <p:nvPr userDrawn="1"/>
        </p:nvGrpSpPr>
        <p:grpSpPr>
          <a:xfrm>
            <a:off x="1223435" y="98104"/>
            <a:ext cx="9486146" cy="9763670"/>
            <a:chOff x="1120423" y="564937"/>
            <a:chExt cx="5331312" cy="548728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20D91CDE-E37D-42FC-95E9-114B867465F1}"/>
                </a:ext>
              </a:extLst>
            </p:cNvPr>
            <p:cNvGrpSpPr/>
            <p:nvPr/>
          </p:nvGrpSpPr>
          <p:grpSpPr>
            <a:xfrm>
              <a:off x="1120423" y="564937"/>
              <a:ext cx="5331312" cy="5487284"/>
              <a:chOff x="1120423" y="564937"/>
              <a:chExt cx="5331312" cy="5487284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3C8D1A98-4B67-408A-8BD1-A89A63F2685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20423" y="720909"/>
                <a:ext cx="5331312" cy="5331312"/>
              </a:xfrm>
              <a:prstGeom prst="ellipse">
                <a:avLst/>
              </a:prstGeom>
              <a:gradFill flip="none" rotWithShape="1">
                <a:gsLst>
                  <a:gs pos="32000">
                    <a:srgbClr val="E58B1B"/>
                  </a:gs>
                  <a:gs pos="0">
                    <a:srgbClr val="FCDE32"/>
                  </a:gs>
                  <a:gs pos="51000">
                    <a:srgbClr val="FCDE32"/>
                  </a:gs>
                  <a:gs pos="85000">
                    <a:srgbClr val="AF2C22"/>
                  </a:gs>
                </a:gsLst>
                <a:lin ang="4200000" scaled="0"/>
                <a:tileRect/>
              </a:gradFill>
              <a:ln>
                <a:noFill/>
              </a:ln>
              <a:effectLst>
                <a:outerShdw blurRad="342900" sx="102000" sy="102000" algn="ctr" rotWithShape="0">
                  <a:prstClr val="black">
                    <a:alpha val="50000"/>
                  </a:prstClr>
                </a:outerShdw>
              </a:effectLst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6BD46A7D-6065-4466-A057-3399ACC13650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2143461" y="1746765"/>
                <a:ext cx="4022183" cy="4022183"/>
              </a:xfrm>
              <a:custGeom>
                <a:avLst/>
                <a:gdLst>
                  <a:gd name="connsiteX0" fmla="*/ 2026414 w 3489227"/>
                  <a:gd name="connsiteY0" fmla="*/ 0 h 3489227"/>
                  <a:gd name="connsiteX1" fmla="*/ 3459305 w 3489227"/>
                  <a:gd name="connsiteY1" fmla="*/ 593523 h 3489227"/>
                  <a:gd name="connsiteX2" fmla="*/ 3489227 w 3489227"/>
                  <a:gd name="connsiteY2" fmla="*/ 626446 h 3489227"/>
                  <a:gd name="connsiteX3" fmla="*/ 3378247 w 3489227"/>
                  <a:gd name="connsiteY3" fmla="*/ 525579 h 3489227"/>
                  <a:gd name="connsiteX4" fmla="*/ 2089259 w 3489227"/>
                  <a:gd name="connsiteY4" fmla="*/ 62845 h 3489227"/>
                  <a:gd name="connsiteX5" fmla="*/ 62845 w 3489227"/>
                  <a:gd name="connsiteY5" fmla="*/ 2089259 h 3489227"/>
                  <a:gd name="connsiteX6" fmla="*/ 525580 w 3489227"/>
                  <a:gd name="connsiteY6" fmla="*/ 3378247 h 3489227"/>
                  <a:gd name="connsiteX7" fmla="*/ 626446 w 3489227"/>
                  <a:gd name="connsiteY7" fmla="*/ 3489227 h 3489227"/>
                  <a:gd name="connsiteX8" fmla="*/ 593523 w 3489227"/>
                  <a:gd name="connsiteY8" fmla="*/ 3459305 h 3489227"/>
                  <a:gd name="connsiteX9" fmla="*/ 0 w 3489227"/>
                  <a:gd name="connsiteY9" fmla="*/ 2026414 h 3489227"/>
                  <a:gd name="connsiteX10" fmla="*/ 2026414 w 3489227"/>
                  <a:gd name="connsiteY10" fmla="*/ 0 h 3489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9227" h="3489227">
                    <a:moveTo>
                      <a:pt x="2026414" y="0"/>
                    </a:moveTo>
                    <a:cubicBezTo>
                      <a:pt x="2585993" y="0"/>
                      <a:pt x="3092597" y="226814"/>
                      <a:pt x="3459305" y="593523"/>
                    </a:cubicBezTo>
                    <a:lnTo>
                      <a:pt x="3489227" y="626446"/>
                    </a:lnTo>
                    <a:lnTo>
                      <a:pt x="3378247" y="525579"/>
                    </a:lnTo>
                    <a:cubicBezTo>
                      <a:pt x="3027963" y="236500"/>
                      <a:pt x="2578891" y="62845"/>
                      <a:pt x="2089259" y="62845"/>
                    </a:cubicBezTo>
                    <a:cubicBezTo>
                      <a:pt x="970101" y="62845"/>
                      <a:pt x="62845" y="970101"/>
                      <a:pt x="62845" y="2089259"/>
                    </a:cubicBezTo>
                    <a:cubicBezTo>
                      <a:pt x="62845" y="2578891"/>
                      <a:pt x="236500" y="3027963"/>
                      <a:pt x="525580" y="3378247"/>
                    </a:cubicBezTo>
                    <a:lnTo>
                      <a:pt x="626446" y="3489227"/>
                    </a:lnTo>
                    <a:lnTo>
                      <a:pt x="593523" y="3459305"/>
                    </a:lnTo>
                    <a:cubicBezTo>
                      <a:pt x="226814" y="3092597"/>
                      <a:pt x="0" y="2585993"/>
                      <a:pt x="0" y="2026414"/>
                    </a:cubicBezTo>
                    <a:cubicBezTo>
                      <a:pt x="0" y="907256"/>
                      <a:pt x="907256" y="0"/>
                      <a:pt x="2026414" y="0"/>
                    </a:cubicBezTo>
                    <a:close/>
                  </a:path>
                </a:pathLst>
              </a:custGeom>
              <a:solidFill>
                <a:srgbClr val="FFFFD1">
                  <a:alpha val="35000"/>
                </a:srgbClr>
              </a:soli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4EDA50AE-EF28-4CB5-8FEC-E7620B4642D9}"/>
                  </a:ext>
                </a:extLst>
              </p:cNvPr>
              <p:cNvSpPr>
                <a:spLocks/>
              </p:cNvSpPr>
              <p:nvPr/>
            </p:nvSpPr>
            <p:spPr>
              <a:xfrm rot="1994971">
                <a:off x="1390656" y="564937"/>
                <a:ext cx="4561360" cy="4576847"/>
              </a:xfrm>
              <a:custGeom>
                <a:avLst/>
                <a:gdLst>
                  <a:gd name="connsiteX0" fmla="*/ 2026414 w 3489227"/>
                  <a:gd name="connsiteY0" fmla="*/ 0 h 3489227"/>
                  <a:gd name="connsiteX1" fmla="*/ 3459305 w 3489227"/>
                  <a:gd name="connsiteY1" fmla="*/ 593523 h 3489227"/>
                  <a:gd name="connsiteX2" fmla="*/ 3489227 w 3489227"/>
                  <a:gd name="connsiteY2" fmla="*/ 626446 h 3489227"/>
                  <a:gd name="connsiteX3" fmla="*/ 3378247 w 3489227"/>
                  <a:gd name="connsiteY3" fmla="*/ 525579 h 3489227"/>
                  <a:gd name="connsiteX4" fmla="*/ 2089259 w 3489227"/>
                  <a:gd name="connsiteY4" fmla="*/ 62845 h 3489227"/>
                  <a:gd name="connsiteX5" fmla="*/ 62845 w 3489227"/>
                  <a:gd name="connsiteY5" fmla="*/ 2089259 h 3489227"/>
                  <a:gd name="connsiteX6" fmla="*/ 525580 w 3489227"/>
                  <a:gd name="connsiteY6" fmla="*/ 3378247 h 3489227"/>
                  <a:gd name="connsiteX7" fmla="*/ 626446 w 3489227"/>
                  <a:gd name="connsiteY7" fmla="*/ 3489227 h 3489227"/>
                  <a:gd name="connsiteX8" fmla="*/ 593523 w 3489227"/>
                  <a:gd name="connsiteY8" fmla="*/ 3459305 h 3489227"/>
                  <a:gd name="connsiteX9" fmla="*/ 0 w 3489227"/>
                  <a:gd name="connsiteY9" fmla="*/ 2026414 h 3489227"/>
                  <a:gd name="connsiteX10" fmla="*/ 2026414 w 3489227"/>
                  <a:gd name="connsiteY10" fmla="*/ 0 h 3489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9227" h="3489227">
                    <a:moveTo>
                      <a:pt x="2026414" y="0"/>
                    </a:moveTo>
                    <a:cubicBezTo>
                      <a:pt x="2585993" y="0"/>
                      <a:pt x="3092597" y="226814"/>
                      <a:pt x="3459305" y="593523"/>
                    </a:cubicBezTo>
                    <a:lnTo>
                      <a:pt x="3489227" y="626446"/>
                    </a:lnTo>
                    <a:lnTo>
                      <a:pt x="3378247" y="525579"/>
                    </a:lnTo>
                    <a:cubicBezTo>
                      <a:pt x="3027963" y="236500"/>
                      <a:pt x="2578891" y="62845"/>
                      <a:pt x="2089259" y="62845"/>
                    </a:cubicBezTo>
                    <a:cubicBezTo>
                      <a:pt x="970101" y="62845"/>
                      <a:pt x="62845" y="970101"/>
                      <a:pt x="62845" y="2089259"/>
                    </a:cubicBezTo>
                    <a:cubicBezTo>
                      <a:pt x="62845" y="2578891"/>
                      <a:pt x="236500" y="3027963"/>
                      <a:pt x="525580" y="3378247"/>
                    </a:cubicBezTo>
                    <a:lnTo>
                      <a:pt x="626446" y="3489227"/>
                    </a:lnTo>
                    <a:lnTo>
                      <a:pt x="593523" y="3459305"/>
                    </a:lnTo>
                    <a:cubicBezTo>
                      <a:pt x="226814" y="3092597"/>
                      <a:pt x="0" y="2585993"/>
                      <a:pt x="0" y="2026414"/>
                    </a:cubicBezTo>
                    <a:cubicBezTo>
                      <a:pt x="0" y="907256"/>
                      <a:pt x="907256" y="0"/>
                      <a:pt x="2026414" y="0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1F75183A-5800-4680-9D1D-53559C7608D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24006" y="1005003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5E813CA8-5520-40C4-A066-F2B27B6F780C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147294" y="754426"/>
                <a:ext cx="5236343" cy="5236343"/>
                <a:chOff x="1199263" y="1525549"/>
                <a:chExt cx="4551596" cy="4551596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xmlns="" id="{7A0F80E1-55CC-4D33-9ED8-2E791766DBD9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3391780" y="1525549"/>
                  <a:ext cx="166561" cy="4551596"/>
                  <a:chOff x="3376068" y="1525549"/>
                  <a:chExt cx="166561" cy="4551596"/>
                </a:xfrm>
              </p:grpSpPr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xmlns="" id="{250264B6-8C68-4992-AE71-0F9299B5454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6068" y="1525549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xmlns="" id="{54C0260C-5465-4EAF-AED6-4BF6194F619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6068" y="5910584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xmlns="" id="{D33808C5-6E12-4571-B6A1-A37A47D72232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 rot="16200000">
                  <a:off x="3391780" y="1525549"/>
                  <a:ext cx="166561" cy="4551596"/>
                  <a:chOff x="3376068" y="1525549"/>
                  <a:chExt cx="166561" cy="4551596"/>
                </a:xfrm>
              </p:grpSpPr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xmlns="" id="{8C361FB9-5C08-4F96-805D-31F2E7590FD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6068" y="1525549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xmlns="" id="{79574304-3D8E-4B74-941F-F8ABD520AC8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6068" y="5910584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B6DAE424-048F-4C50-9403-EBE5835417EA}"/>
                  </a:ext>
                </a:extLst>
              </p:cNvPr>
              <p:cNvGrpSpPr/>
              <p:nvPr/>
            </p:nvGrpSpPr>
            <p:grpSpPr>
              <a:xfrm rot="2700000">
                <a:off x="1147294" y="754426"/>
                <a:ext cx="5236343" cy="5236343"/>
                <a:chOff x="1199263" y="1525549"/>
                <a:chExt cx="4551596" cy="4551596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xmlns="" id="{257B2575-569F-49BB-895C-65416357F535}"/>
                    </a:ext>
                  </a:extLst>
                </p:cNvPr>
                <p:cNvGrpSpPr/>
                <p:nvPr/>
              </p:nvGrpSpPr>
              <p:grpSpPr>
                <a:xfrm>
                  <a:off x="3391780" y="1525549"/>
                  <a:ext cx="166561" cy="4551596"/>
                  <a:chOff x="3376068" y="1525549"/>
                  <a:chExt cx="166561" cy="4551596"/>
                </a:xfrm>
              </p:grpSpPr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xmlns="" id="{0CD3BCF0-8F0F-4703-B0E3-674D3A6D3FF0}"/>
                      </a:ext>
                    </a:extLst>
                  </p:cNvPr>
                  <p:cNvSpPr/>
                  <p:nvPr/>
                </p:nvSpPr>
                <p:spPr>
                  <a:xfrm>
                    <a:off x="3376068" y="1525549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xmlns="" id="{255DA59C-464A-4C8B-87CA-E228A9DD4907}"/>
                      </a:ext>
                    </a:extLst>
                  </p:cNvPr>
                  <p:cNvSpPr/>
                  <p:nvPr/>
                </p:nvSpPr>
                <p:spPr>
                  <a:xfrm>
                    <a:off x="3376068" y="5910584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xmlns="" id="{A76C8369-912A-45AB-B53E-BC84E25E349C}"/>
                    </a:ext>
                  </a:extLst>
                </p:cNvPr>
                <p:cNvGrpSpPr/>
                <p:nvPr/>
              </p:nvGrpSpPr>
              <p:grpSpPr>
                <a:xfrm rot="16200000">
                  <a:off x="3391780" y="1525549"/>
                  <a:ext cx="166561" cy="4551596"/>
                  <a:chOff x="3376068" y="1525549"/>
                  <a:chExt cx="166561" cy="4551596"/>
                </a:xfrm>
              </p:grpSpPr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xmlns="" id="{8C39AD14-1BA0-4644-9B8B-8BE38048240B}"/>
                      </a:ext>
                    </a:extLst>
                  </p:cNvPr>
                  <p:cNvSpPr/>
                  <p:nvPr/>
                </p:nvSpPr>
                <p:spPr>
                  <a:xfrm>
                    <a:off x="3376068" y="1525549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xmlns="" id="{426FE38A-D150-4B57-BC22-F7F02B01B8D3}"/>
                      </a:ext>
                    </a:extLst>
                  </p:cNvPr>
                  <p:cNvSpPr/>
                  <p:nvPr/>
                </p:nvSpPr>
                <p:spPr>
                  <a:xfrm>
                    <a:off x="3376068" y="5910584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C6204201-DDFF-4E6A-BDCA-F0CB0F37189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88754" y="1006811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F1285161-DB1E-485D-B931-1CBDA16EC4D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13649" y="2299172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E14F0E05-E581-41C7-B059-47B3380E6BB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80527" y="4247653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43701AB1-8F05-491D-B66E-FB17A4AF8C1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77909" y="5643040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C5F97885-F427-4C1C-9770-60BE280988A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06339" y="4274764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905C5A59-9206-4C7C-8D54-F632095C2B1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18991" y="2313630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714EC7A7-D11B-4574-AEB7-3BE2141D0DAA}"/>
                </a:ext>
              </a:extLst>
            </p:cNvPr>
            <p:cNvSpPr>
              <a:spLocks/>
            </p:cNvSpPr>
            <p:nvPr/>
          </p:nvSpPr>
          <p:spPr>
            <a:xfrm>
              <a:off x="2738464" y="5634002"/>
              <a:ext cx="129152" cy="129152"/>
            </a:xfrm>
            <a:prstGeom prst="ellipse">
              <a:avLst/>
            </a:prstGeom>
            <a:solidFill>
              <a:srgbClr val="FFFF9F"/>
            </a:solidFill>
            <a:ln>
              <a:noFill/>
            </a:ln>
            <a:effectLst>
              <a:glow rad="114300">
                <a:srgbClr val="FFFFD1">
                  <a:alpha val="2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970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2A801364-A7F8-9BE7-A327-4FA623503D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7537" y="3258886"/>
            <a:ext cx="18339389" cy="7028114"/>
          </a:xfrm>
          <a:custGeom>
            <a:avLst/>
            <a:gdLst>
              <a:gd name="connsiteX0" fmla="*/ 18339389 w 18339389"/>
              <a:gd name="connsiteY0" fmla="*/ 0 h 7028114"/>
              <a:gd name="connsiteX1" fmla="*/ 18339389 w 18339389"/>
              <a:gd name="connsiteY1" fmla="*/ 5732715 h 7028114"/>
              <a:gd name="connsiteX2" fmla="*/ 18339389 w 18339389"/>
              <a:gd name="connsiteY2" fmla="*/ 6184063 h 7028114"/>
              <a:gd name="connsiteX3" fmla="*/ 18339389 w 18339389"/>
              <a:gd name="connsiteY3" fmla="*/ 7028114 h 7028114"/>
              <a:gd name="connsiteX4" fmla="*/ 0 w 18339389"/>
              <a:gd name="connsiteY4" fmla="*/ 7028114 h 7028114"/>
              <a:gd name="connsiteX5" fmla="*/ 0 w 18339389"/>
              <a:gd name="connsiteY5" fmla="*/ 5732715 h 7028114"/>
              <a:gd name="connsiteX6" fmla="*/ 27615 w 18339389"/>
              <a:gd name="connsiteY6" fmla="*/ 5732715 h 7028114"/>
              <a:gd name="connsiteX7" fmla="*/ 27615 w 18339389"/>
              <a:gd name="connsiteY7" fmla="*/ 5111044 h 7028114"/>
              <a:gd name="connsiteX8" fmla="*/ 347677 w 18339389"/>
              <a:gd name="connsiteY8" fmla="*/ 5292274 h 7028114"/>
              <a:gd name="connsiteX9" fmla="*/ 2303730 w 18339389"/>
              <a:gd name="connsiteY9" fmla="*/ 5938201 h 7028114"/>
              <a:gd name="connsiteX10" fmla="*/ 2484641 w 18339389"/>
              <a:gd name="connsiteY10" fmla="*/ 5961028 h 7028114"/>
              <a:gd name="connsiteX11" fmla="*/ 2541237 w 18339389"/>
              <a:gd name="connsiteY11" fmla="*/ 5961723 h 7028114"/>
              <a:gd name="connsiteX12" fmla="*/ 6693964 w 18339389"/>
              <a:gd name="connsiteY12" fmla="*/ 4759837 h 7028114"/>
              <a:gd name="connsiteX13" fmla="*/ 6906111 w 18339389"/>
              <a:gd name="connsiteY13" fmla="*/ 4651856 h 7028114"/>
              <a:gd name="connsiteX14" fmla="*/ 6926049 w 18339389"/>
              <a:gd name="connsiteY14" fmla="*/ 4651587 h 7028114"/>
              <a:gd name="connsiteX15" fmla="*/ 6926583 w 18339389"/>
              <a:gd name="connsiteY15" fmla="*/ 4651316 h 7028114"/>
              <a:gd name="connsiteX16" fmla="*/ 7157569 w 18339389"/>
              <a:gd name="connsiteY16" fmla="*/ 4534075 h 7028114"/>
              <a:gd name="connsiteX17" fmla="*/ 7413861 w 18339389"/>
              <a:gd name="connsiteY17" fmla="*/ 4398738 h 7028114"/>
              <a:gd name="connsiteX18" fmla="*/ 7606077 w 18339389"/>
              <a:gd name="connsiteY18" fmla="*/ 4297235 h 7028114"/>
              <a:gd name="connsiteX19" fmla="*/ 8058947 w 18339389"/>
              <a:gd name="connsiteY19" fmla="*/ 4051359 h 7028114"/>
              <a:gd name="connsiteX20" fmla="*/ 8079330 w 18339389"/>
              <a:gd name="connsiteY20" fmla="*/ 4040103 h 7028114"/>
              <a:gd name="connsiteX21" fmla="*/ 8317220 w 18339389"/>
              <a:gd name="connsiteY21" fmla="*/ 3895814 h 7028114"/>
              <a:gd name="connsiteX22" fmla="*/ 8317246 w 18339389"/>
              <a:gd name="connsiteY22" fmla="*/ 3895800 h 7028114"/>
              <a:gd name="connsiteX23" fmla="*/ 8390349 w 18339389"/>
              <a:gd name="connsiteY23" fmla="*/ 3851461 h 7028114"/>
              <a:gd name="connsiteX24" fmla="*/ 17956925 w 18339389"/>
              <a:gd name="connsiteY24" fmla="*/ 13820 h 702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339389" h="7028114">
                <a:moveTo>
                  <a:pt x="18339389" y="0"/>
                </a:moveTo>
                <a:lnTo>
                  <a:pt x="18339389" y="5732715"/>
                </a:lnTo>
                <a:lnTo>
                  <a:pt x="18339389" y="6184063"/>
                </a:lnTo>
                <a:lnTo>
                  <a:pt x="18339389" y="7028114"/>
                </a:lnTo>
                <a:lnTo>
                  <a:pt x="0" y="7028114"/>
                </a:lnTo>
                <a:lnTo>
                  <a:pt x="0" y="5732715"/>
                </a:lnTo>
                <a:lnTo>
                  <a:pt x="27615" y="5732715"/>
                </a:lnTo>
                <a:lnTo>
                  <a:pt x="27615" y="5111044"/>
                </a:lnTo>
                <a:lnTo>
                  <a:pt x="347677" y="5292274"/>
                </a:lnTo>
                <a:cubicBezTo>
                  <a:pt x="1001230" y="5638612"/>
                  <a:pt x="1654191" y="5841416"/>
                  <a:pt x="2303730" y="5938201"/>
                </a:cubicBezTo>
                <a:lnTo>
                  <a:pt x="2484641" y="5961028"/>
                </a:lnTo>
                <a:lnTo>
                  <a:pt x="2541237" y="5961723"/>
                </a:lnTo>
                <a:cubicBezTo>
                  <a:pt x="3941133" y="5952945"/>
                  <a:pt x="5294570" y="5455058"/>
                  <a:pt x="6693964" y="4759837"/>
                </a:cubicBezTo>
                <a:lnTo>
                  <a:pt x="6906111" y="4651856"/>
                </a:lnTo>
                <a:lnTo>
                  <a:pt x="6926049" y="4651587"/>
                </a:lnTo>
                <a:lnTo>
                  <a:pt x="6926583" y="4651316"/>
                </a:lnTo>
                <a:lnTo>
                  <a:pt x="7157569" y="4534075"/>
                </a:lnTo>
                <a:lnTo>
                  <a:pt x="7413861" y="4398738"/>
                </a:lnTo>
                <a:lnTo>
                  <a:pt x="7606077" y="4297235"/>
                </a:lnTo>
                <a:cubicBezTo>
                  <a:pt x="7756272" y="4216669"/>
                  <a:pt x="7907191" y="4134597"/>
                  <a:pt x="8058947" y="4051359"/>
                </a:cubicBezTo>
                <a:lnTo>
                  <a:pt x="8079330" y="4040103"/>
                </a:lnTo>
                <a:lnTo>
                  <a:pt x="8317220" y="3895814"/>
                </a:lnTo>
                <a:lnTo>
                  <a:pt x="8317246" y="3895800"/>
                </a:lnTo>
                <a:lnTo>
                  <a:pt x="8390349" y="3851461"/>
                </a:lnTo>
                <a:cubicBezTo>
                  <a:pt x="11032525" y="2225453"/>
                  <a:pt x="13887028" y="221036"/>
                  <a:pt x="17956925" y="1382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87E31CD-4B47-48B7-97BC-1D61B9675E51}"/>
              </a:ext>
            </a:extLst>
          </p:cNvPr>
          <p:cNvSpPr txBox="1"/>
          <p:nvPr userDrawn="1"/>
        </p:nvSpPr>
        <p:spPr>
          <a:xfrm>
            <a:off x="725107" y="746141"/>
            <a:ext cx="2232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>
                    <a:lumMod val="50000"/>
                  </a:schemeClr>
                </a:solidFill>
                <a:latin typeface="+mn-lt"/>
              </a:rPr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350450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FE39A29B-533A-CCBA-DCB2-10071E378F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00727" y="2188203"/>
            <a:ext cx="5910595" cy="5910593"/>
          </a:xfrm>
          <a:custGeom>
            <a:avLst/>
            <a:gdLst>
              <a:gd name="connsiteX0" fmla="*/ 2955298 w 5910595"/>
              <a:gd name="connsiteY0" fmla="*/ 0 h 5910593"/>
              <a:gd name="connsiteX1" fmla="*/ 5910595 w 5910595"/>
              <a:gd name="connsiteY1" fmla="*/ 2955297 h 5910593"/>
              <a:gd name="connsiteX2" fmla="*/ 2955298 w 5910595"/>
              <a:gd name="connsiteY2" fmla="*/ 5910593 h 5910593"/>
              <a:gd name="connsiteX3" fmla="*/ 0 w 5910595"/>
              <a:gd name="connsiteY3" fmla="*/ 2955297 h 5910593"/>
              <a:gd name="connsiteX4" fmla="*/ 2955298 w 5910595"/>
              <a:gd name="connsiteY4" fmla="*/ 0 h 591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0595" h="5910593">
                <a:moveTo>
                  <a:pt x="2955298" y="0"/>
                </a:moveTo>
                <a:cubicBezTo>
                  <a:pt x="4587464" y="0"/>
                  <a:pt x="5910595" y="1323132"/>
                  <a:pt x="5910595" y="2955297"/>
                </a:cubicBezTo>
                <a:cubicBezTo>
                  <a:pt x="5910595" y="4587462"/>
                  <a:pt x="4587464" y="5910593"/>
                  <a:pt x="2955298" y="5910593"/>
                </a:cubicBezTo>
                <a:cubicBezTo>
                  <a:pt x="1323132" y="5910593"/>
                  <a:pt x="0" y="4587462"/>
                  <a:pt x="0" y="2955297"/>
                </a:cubicBezTo>
                <a:cubicBezTo>
                  <a:pt x="0" y="1323132"/>
                  <a:pt x="1323132" y="0"/>
                  <a:pt x="295529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D6A186-DAAC-D723-FA6B-6B276A60D997}"/>
              </a:ext>
            </a:extLst>
          </p:cNvPr>
          <p:cNvSpPr txBox="1"/>
          <p:nvPr userDrawn="1"/>
        </p:nvSpPr>
        <p:spPr>
          <a:xfrm>
            <a:off x="725107" y="746141"/>
            <a:ext cx="2232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>
                    <a:lumMod val="50000"/>
                  </a:schemeClr>
                </a:solidFill>
                <a:latin typeface="+mn-lt"/>
              </a:rPr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381215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76D15065-2434-06C0-5BF8-1C96E899CE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256358" cy="10287000"/>
          </a:xfrm>
          <a:custGeom>
            <a:avLst/>
            <a:gdLst>
              <a:gd name="connsiteX0" fmla="*/ 6831697 w 8256358"/>
              <a:gd name="connsiteY0" fmla="*/ 0 h 10287000"/>
              <a:gd name="connsiteX1" fmla="*/ 6671254 w 8256358"/>
              <a:gd name="connsiteY1" fmla="*/ 245687 h 10287000"/>
              <a:gd name="connsiteX2" fmla="*/ 7690276 w 8256358"/>
              <a:gd name="connsiteY2" fmla="*/ 9300082 h 10287000"/>
              <a:gd name="connsiteX3" fmla="*/ 8256358 w 8256358"/>
              <a:gd name="connsiteY3" fmla="*/ 10287000 h 10287000"/>
              <a:gd name="connsiteX4" fmla="*/ 0 w 8256358"/>
              <a:gd name="connsiteY4" fmla="*/ 10287000 h 10287000"/>
              <a:gd name="connsiteX5" fmla="*/ 0 w 8256358"/>
              <a:gd name="connsiteY5" fmla="*/ 2 h 10287000"/>
              <a:gd name="connsiteX6" fmla="*/ 311931 w 8256358"/>
              <a:gd name="connsiteY6" fmla="*/ 2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56358" h="10287000">
                <a:moveTo>
                  <a:pt x="6831697" y="0"/>
                </a:moveTo>
                <a:lnTo>
                  <a:pt x="6671254" y="245687"/>
                </a:lnTo>
                <a:cubicBezTo>
                  <a:pt x="4997096" y="2959265"/>
                  <a:pt x="5822740" y="6160283"/>
                  <a:pt x="7690276" y="9300082"/>
                </a:cubicBezTo>
                <a:lnTo>
                  <a:pt x="8256358" y="10287000"/>
                </a:lnTo>
                <a:lnTo>
                  <a:pt x="0" y="10287000"/>
                </a:lnTo>
                <a:lnTo>
                  <a:pt x="0" y="2"/>
                </a:lnTo>
                <a:lnTo>
                  <a:pt x="311931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D6A186-DAAC-D723-FA6B-6B276A60D997}"/>
              </a:ext>
            </a:extLst>
          </p:cNvPr>
          <p:cNvSpPr txBox="1"/>
          <p:nvPr userDrawn="1"/>
        </p:nvSpPr>
        <p:spPr>
          <a:xfrm>
            <a:off x="725107" y="746141"/>
            <a:ext cx="2232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>
                    <a:lumMod val="50000"/>
                  </a:schemeClr>
                </a:solidFill>
                <a:latin typeface="+mn-lt"/>
              </a:rPr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202266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E6EF8C88-F237-FDBC-623B-178A1CABF2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01834" y="0"/>
            <a:ext cx="7186166" cy="10287001"/>
          </a:xfrm>
          <a:custGeom>
            <a:avLst/>
            <a:gdLst>
              <a:gd name="connsiteX0" fmla="*/ 1530357 w 7186166"/>
              <a:gd name="connsiteY0" fmla="*/ 0 h 10287001"/>
              <a:gd name="connsiteX1" fmla="*/ 2272158 w 7186166"/>
              <a:gd name="connsiteY1" fmla="*/ 0 h 10287001"/>
              <a:gd name="connsiteX2" fmla="*/ 3994705 w 7186166"/>
              <a:gd name="connsiteY2" fmla="*/ 0 h 10287001"/>
              <a:gd name="connsiteX3" fmla="*/ 4170324 w 7186166"/>
              <a:gd name="connsiteY3" fmla="*/ 0 h 10287001"/>
              <a:gd name="connsiteX4" fmla="*/ 4170324 w 7186166"/>
              <a:gd name="connsiteY4" fmla="*/ 1 h 10287001"/>
              <a:gd name="connsiteX5" fmla="*/ 7186166 w 7186166"/>
              <a:gd name="connsiteY5" fmla="*/ 1 h 10287001"/>
              <a:gd name="connsiteX6" fmla="*/ 7186166 w 7186166"/>
              <a:gd name="connsiteY6" fmla="*/ 10287000 h 10287001"/>
              <a:gd name="connsiteX7" fmla="*/ 4170143 w 7186166"/>
              <a:gd name="connsiteY7" fmla="*/ 10287000 h 10287001"/>
              <a:gd name="connsiteX8" fmla="*/ 4170143 w 7186166"/>
              <a:gd name="connsiteY8" fmla="*/ 10287001 h 10287001"/>
              <a:gd name="connsiteX9" fmla="*/ 1467441 w 7186166"/>
              <a:gd name="connsiteY9" fmla="*/ 10287001 h 10287001"/>
              <a:gd name="connsiteX10" fmla="*/ 1533951 w 7186166"/>
              <a:gd name="connsiteY10" fmla="*/ 10185154 h 10287001"/>
              <a:gd name="connsiteX11" fmla="*/ 1111526 w 7186166"/>
              <a:gd name="connsiteY11" fmla="*/ 6431748 h 10287001"/>
              <a:gd name="connsiteX12" fmla="*/ 137177 w 7186166"/>
              <a:gd name="connsiteY12" fmla="*/ 4227663 h 10287001"/>
              <a:gd name="connsiteX13" fmla="*/ 1432697 w 7186166"/>
              <a:gd name="connsiteY13" fmla="*/ 77159 h 10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86166" h="10287001">
                <a:moveTo>
                  <a:pt x="1530357" y="0"/>
                </a:moveTo>
                <a:lnTo>
                  <a:pt x="2272158" y="0"/>
                </a:lnTo>
                <a:lnTo>
                  <a:pt x="3994705" y="0"/>
                </a:lnTo>
                <a:lnTo>
                  <a:pt x="4170324" y="0"/>
                </a:lnTo>
                <a:lnTo>
                  <a:pt x="4170324" y="1"/>
                </a:lnTo>
                <a:lnTo>
                  <a:pt x="7186166" y="1"/>
                </a:lnTo>
                <a:lnTo>
                  <a:pt x="7186166" y="10287000"/>
                </a:lnTo>
                <a:lnTo>
                  <a:pt x="4170143" y="10287000"/>
                </a:lnTo>
                <a:lnTo>
                  <a:pt x="4170143" y="10287001"/>
                </a:lnTo>
                <a:lnTo>
                  <a:pt x="1467441" y="10287001"/>
                </a:lnTo>
                <a:lnTo>
                  <a:pt x="1533951" y="10185154"/>
                </a:lnTo>
                <a:cubicBezTo>
                  <a:pt x="2227956" y="9060268"/>
                  <a:pt x="1885694" y="7733319"/>
                  <a:pt x="1111526" y="6431748"/>
                </a:cubicBezTo>
                <a:cubicBezTo>
                  <a:pt x="682353" y="5710227"/>
                  <a:pt x="302002" y="4943552"/>
                  <a:pt x="137177" y="4227663"/>
                </a:cubicBezTo>
                <a:cubicBezTo>
                  <a:pt x="-366856" y="2038522"/>
                  <a:pt x="620958" y="741830"/>
                  <a:pt x="1432697" y="7715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D6A186-DAAC-D723-FA6B-6B276A60D997}"/>
              </a:ext>
            </a:extLst>
          </p:cNvPr>
          <p:cNvSpPr txBox="1"/>
          <p:nvPr userDrawn="1"/>
        </p:nvSpPr>
        <p:spPr>
          <a:xfrm>
            <a:off x="725107" y="746141"/>
            <a:ext cx="2232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>
                    <a:lumMod val="50000"/>
                  </a:schemeClr>
                </a:solidFill>
                <a:latin typeface="+mn-lt"/>
              </a:rPr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273636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=""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09316DC7-538A-F943-3A8F-66A77A762E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-3"/>
            <a:ext cx="9613627" cy="10287003"/>
          </a:xfrm>
          <a:custGeom>
            <a:avLst/>
            <a:gdLst>
              <a:gd name="connsiteX0" fmla="*/ 0 w 9613627"/>
              <a:gd name="connsiteY0" fmla="*/ 0 h 10287003"/>
              <a:gd name="connsiteX1" fmla="*/ 3563838 w 9613627"/>
              <a:gd name="connsiteY1" fmla="*/ 0 h 10287003"/>
              <a:gd name="connsiteX2" fmla="*/ 3563838 w 9613627"/>
              <a:gd name="connsiteY2" fmla="*/ 2 h 10287003"/>
              <a:gd name="connsiteX3" fmla="*/ 3962398 w 9613627"/>
              <a:gd name="connsiteY3" fmla="*/ 2 h 10287003"/>
              <a:gd name="connsiteX4" fmla="*/ 3962398 w 9613627"/>
              <a:gd name="connsiteY4" fmla="*/ 1 h 10287003"/>
              <a:gd name="connsiteX5" fmla="*/ 4493055 w 9613627"/>
              <a:gd name="connsiteY5" fmla="*/ 1 h 10287003"/>
              <a:gd name="connsiteX6" fmla="*/ 4645593 w 9613627"/>
              <a:gd name="connsiteY6" fmla="*/ 1 h 10287003"/>
              <a:gd name="connsiteX7" fmla="*/ 6141758 w 9613627"/>
              <a:gd name="connsiteY7" fmla="*/ 1 h 10287003"/>
              <a:gd name="connsiteX8" fmla="*/ 6786069 w 9613627"/>
              <a:gd name="connsiteY8" fmla="*/ 1 h 10287003"/>
              <a:gd name="connsiteX9" fmla="*/ 8099349 w 9613627"/>
              <a:gd name="connsiteY9" fmla="*/ 1 h 10287003"/>
              <a:gd name="connsiteX10" fmla="*/ 8099349 w 9613627"/>
              <a:gd name="connsiteY10" fmla="*/ 4 h 10287003"/>
              <a:gd name="connsiteX11" fmla="*/ 9057197 w 9613627"/>
              <a:gd name="connsiteY11" fmla="*/ 4 h 10287003"/>
              <a:gd name="connsiteX12" fmla="*/ 9185349 w 9613627"/>
              <a:gd name="connsiteY12" fmla="*/ 301660 h 10287003"/>
              <a:gd name="connsiteX13" fmla="*/ 9492453 w 9613627"/>
              <a:gd name="connsiteY13" fmla="*/ 1273773 h 10287003"/>
              <a:gd name="connsiteX14" fmla="*/ 9549071 w 9613627"/>
              <a:gd name="connsiteY14" fmla="*/ 1518386 h 10287003"/>
              <a:gd name="connsiteX15" fmla="*/ 9582175 w 9613627"/>
              <a:gd name="connsiteY15" fmla="*/ 1731118 h 10287003"/>
              <a:gd name="connsiteX16" fmla="*/ 8571661 w 9613627"/>
              <a:gd name="connsiteY16" fmla="*/ 6556053 h 10287003"/>
              <a:gd name="connsiteX17" fmla="*/ 8267864 w 9613627"/>
              <a:gd name="connsiteY17" fmla="*/ 10148591 h 10287003"/>
              <a:gd name="connsiteX18" fmla="*/ 8226842 w 9613627"/>
              <a:gd name="connsiteY18" fmla="*/ 10287003 h 10287003"/>
              <a:gd name="connsiteX19" fmla="*/ 8099349 w 9613627"/>
              <a:gd name="connsiteY19" fmla="*/ 10287003 h 10287003"/>
              <a:gd name="connsiteX20" fmla="*/ 7750823 w 9613627"/>
              <a:gd name="connsiteY20" fmla="*/ 10287003 h 10287003"/>
              <a:gd name="connsiteX21" fmla="*/ 4493211 w 9613627"/>
              <a:gd name="connsiteY21" fmla="*/ 10287003 h 10287003"/>
              <a:gd name="connsiteX22" fmla="*/ 3962398 w 9613627"/>
              <a:gd name="connsiteY22" fmla="*/ 10287003 h 10287003"/>
              <a:gd name="connsiteX23" fmla="*/ 3962398 w 9613627"/>
              <a:gd name="connsiteY23" fmla="*/ 10287001 h 10287003"/>
              <a:gd name="connsiteX24" fmla="*/ 3563838 w 9613627"/>
              <a:gd name="connsiteY24" fmla="*/ 10287001 h 10287003"/>
              <a:gd name="connsiteX25" fmla="*/ 3563838 w 9613627"/>
              <a:gd name="connsiteY25" fmla="*/ 10287003 h 10287003"/>
              <a:gd name="connsiteX26" fmla="*/ 0 w 9613627"/>
              <a:gd name="connsiteY26" fmla="*/ 10287003 h 1028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613627" h="10287003">
                <a:moveTo>
                  <a:pt x="0" y="0"/>
                </a:moveTo>
                <a:lnTo>
                  <a:pt x="3563838" y="0"/>
                </a:lnTo>
                <a:lnTo>
                  <a:pt x="3563838" y="2"/>
                </a:lnTo>
                <a:lnTo>
                  <a:pt x="3962398" y="2"/>
                </a:lnTo>
                <a:lnTo>
                  <a:pt x="3962398" y="1"/>
                </a:lnTo>
                <a:lnTo>
                  <a:pt x="4493055" y="1"/>
                </a:lnTo>
                <a:lnTo>
                  <a:pt x="4645593" y="1"/>
                </a:lnTo>
                <a:lnTo>
                  <a:pt x="6141758" y="1"/>
                </a:lnTo>
                <a:lnTo>
                  <a:pt x="6786069" y="1"/>
                </a:lnTo>
                <a:lnTo>
                  <a:pt x="8099349" y="1"/>
                </a:lnTo>
                <a:lnTo>
                  <a:pt x="8099349" y="4"/>
                </a:lnTo>
                <a:lnTo>
                  <a:pt x="9057197" y="4"/>
                </a:lnTo>
                <a:lnTo>
                  <a:pt x="9185349" y="301660"/>
                </a:lnTo>
                <a:cubicBezTo>
                  <a:pt x="9302057" y="602792"/>
                  <a:pt x="9405279" y="926277"/>
                  <a:pt x="9492453" y="1273773"/>
                </a:cubicBezTo>
                <a:lnTo>
                  <a:pt x="9549071" y="1518386"/>
                </a:lnTo>
                <a:lnTo>
                  <a:pt x="9582175" y="1731118"/>
                </a:lnTo>
                <a:cubicBezTo>
                  <a:pt x="9877319" y="4020541"/>
                  <a:pt x="7983082" y="4140823"/>
                  <a:pt x="8571661" y="6556053"/>
                </a:cubicBezTo>
                <a:cubicBezTo>
                  <a:pt x="9030749" y="8440253"/>
                  <a:pt x="8494799" y="9449087"/>
                  <a:pt x="8267864" y="10148591"/>
                </a:cubicBezTo>
                <a:lnTo>
                  <a:pt x="8226842" y="10287003"/>
                </a:lnTo>
                <a:lnTo>
                  <a:pt x="8099349" y="10287003"/>
                </a:lnTo>
                <a:lnTo>
                  <a:pt x="7750823" y="10287003"/>
                </a:lnTo>
                <a:lnTo>
                  <a:pt x="4493211" y="10287003"/>
                </a:lnTo>
                <a:lnTo>
                  <a:pt x="3962398" y="10287003"/>
                </a:lnTo>
                <a:lnTo>
                  <a:pt x="3962398" y="10287001"/>
                </a:lnTo>
                <a:lnTo>
                  <a:pt x="3563838" y="10287001"/>
                </a:lnTo>
                <a:lnTo>
                  <a:pt x="3563838" y="10287003"/>
                </a:lnTo>
                <a:lnTo>
                  <a:pt x="0" y="1028700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D6A186-DAAC-D723-FA6B-6B276A60D997}"/>
              </a:ext>
            </a:extLst>
          </p:cNvPr>
          <p:cNvSpPr txBox="1"/>
          <p:nvPr userDrawn="1"/>
        </p:nvSpPr>
        <p:spPr>
          <a:xfrm>
            <a:off x="725107" y="746141"/>
            <a:ext cx="2232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>
                    <a:lumMod val="50000"/>
                  </a:schemeClr>
                </a:solidFill>
                <a:latin typeface="+mn-lt"/>
              </a:rPr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289582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=""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ED77EB5A-56A4-2422-E010-0283AD19B8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74372" y="-2"/>
            <a:ext cx="9613628" cy="10287003"/>
          </a:xfrm>
          <a:custGeom>
            <a:avLst/>
            <a:gdLst>
              <a:gd name="connsiteX0" fmla="*/ 1386786 w 9613628"/>
              <a:gd name="connsiteY0" fmla="*/ 0 h 10287003"/>
              <a:gd name="connsiteX1" fmla="*/ 1514279 w 9613628"/>
              <a:gd name="connsiteY1" fmla="*/ 0 h 10287003"/>
              <a:gd name="connsiteX2" fmla="*/ 1862805 w 9613628"/>
              <a:gd name="connsiteY2" fmla="*/ 0 h 10287003"/>
              <a:gd name="connsiteX3" fmla="*/ 5120417 w 9613628"/>
              <a:gd name="connsiteY3" fmla="*/ 0 h 10287003"/>
              <a:gd name="connsiteX4" fmla="*/ 5651230 w 9613628"/>
              <a:gd name="connsiteY4" fmla="*/ 0 h 10287003"/>
              <a:gd name="connsiteX5" fmla="*/ 5651230 w 9613628"/>
              <a:gd name="connsiteY5" fmla="*/ 2 h 10287003"/>
              <a:gd name="connsiteX6" fmla="*/ 6049790 w 9613628"/>
              <a:gd name="connsiteY6" fmla="*/ 2 h 10287003"/>
              <a:gd name="connsiteX7" fmla="*/ 6049790 w 9613628"/>
              <a:gd name="connsiteY7" fmla="*/ 0 h 10287003"/>
              <a:gd name="connsiteX8" fmla="*/ 9613628 w 9613628"/>
              <a:gd name="connsiteY8" fmla="*/ 0 h 10287003"/>
              <a:gd name="connsiteX9" fmla="*/ 9613628 w 9613628"/>
              <a:gd name="connsiteY9" fmla="*/ 10287003 h 10287003"/>
              <a:gd name="connsiteX10" fmla="*/ 6049790 w 9613628"/>
              <a:gd name="connsiteY10" fmla="*/ 10287003 h 10287003"/>
              <a:gd name="connsiteX11" fmla="*/ 6049790 w 9613628"/>
              <a:gd name="connsiteY11" fmla="*/ 10287001 h 10287003"/>
              <a:gd name="connsiteX12" fmla="*/ 5651230 w 9613628"/>
              <a:gd name="connsiteY12" fmla="*/ 10287001 h 10287003"/>
              <a:gd name="connsiteX13" fmla="*/ 5651230 w 9613628"/>
              <a:gd name="connsiteY13" fmla="*/ 10287002 h 10287003"/>
              <a:gd name="connsiteX14" fmla="*/ 5120574 w 9613628"/>
              <a:gd name="connsiteY14" fmla="*/ 10287002 h 10287003"/>
              <a:gd name="connsiteX15" fmla="*/ 4968035 w 9613628"/>
              <a:gd name="connsiteY15" fmla="*/ 10287002 h 10287003"/>
              <a:gd name="connsiteX16" fmla="*/ 3471870 w 9613628"/>
              <a:gd name="connsiteY16" fmla="*/ 10287002 h 10287003"/>
              <a:gd name="connsiteX17" fmla="*/ 2827559 w 9613628"/>
              <a:gd name="connsiteY17" fmla="*/ 10287002 h 10287003"/>
              <a:gd name="connsiteX18" fmla="*/ 1514279 w 9613628"/>
              <a:gd name="connsiteY18" fmla="*/ 10287002 h 10287003"/>
              <a:gd name="connsiteX19" fmla="*/ 1514279 w 9613628"/>
              <a:gd name="connsiteY19" fmla="*/ 10286999 h 10287003"/>
              <a:gd name="connsiteX20" fmla="*/ 556431 w 9613628"/>
              <a:gd name="connsiteY20" fmla="*/ 10286999 h 10287003"/>
              <a:gd name="connsiteX21" fmla="*/ 428279 w 9613628"/>
              <a:gd name="connsiteY21" fmla="*/ 9985343 h 10287003"/>
              <a:gd name="connsiteX22" fmla="*/ 121175 w 9613628"/>
              <a:gd name="connsiteY22" fmla="*/ 9013230 h 10287003"/>
              <a:gd name="connsiteX23" fmla="*/ 64557 w 9613628"/>
              <a:gd name="connsiteY23" fmla="*/ 8768617 h 10287003"/>
              <a:gd name="connsiteX24" fmla="*/ 31453 w 9613628"/>
              <a:gd name="connsiteY24" fmla="*/ 8555885 h 10287003"/>
              <a:gd name="connsiteX25" fmla="*/ 1041967 w 9613628"/>
              <a:gd name="connsiteY25" fmla="*/ 3730950 h 10287003"/>
              <a:gd name="connsiteX26" fmla="*/ 1345764 w 9613628"/>
              <a:gd name="connsiteY26" fmla="*/ 138412 h 1028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613628" h="10287003">
                <a:moveTo>
                  <a:pt x="1386786" y="0"/>
                </a:moveTo>
                <a:lnTo>
                  <a:pt x="1514279" y="0"/>
                </a:lnTo>
                <a:lnTo>
                  <a:pt x="1862805" y="0"/>
                </a:lnTo>
                <a:lnTo>
                  <a:pt x="5120417" y="0"/>
                </a:lnTo>
                <a:lnTo>
                  <a:pt x="5651230" y="0"/>
                </a:lnTo>
                <a:lnTo>
                  <a:pt x="5651230" y="2"/>
                </a:lnTo>
                <a:lnTo>
                  <a:pt x="6049790" y="2"/>
                </a:lnTo>
                <a:lnTo>
                  <a:pt x="6049790" y="0"/>
                </a:lnTo>
                <a:lnTo>
                  <a:pt x="9613628" y="0"/>
                </a:lnTo>
                <a:lnTo>
                  <a:pt x="9613628" y="10287003"/>
                </a:lnTo>
                <a:lnTo>
                  <a:pt x="6049790" y="10287003"/>
                </a:lnTo>
                <a:lnTo>
                  <a:pt x="6049790" y="10287001"/>
                </a:lnTo>
                <a:lnTo>
                  <a:pt x="5651230" y="10287001"/>
                </a:lnTo>
                <a:lnTo>
                  <a:pt x="5651230" y="10287002"/>
                </a:lnTo>
                <a:lnTo>
                  <a:pt x="5120574" y="10287002"/>
                </a:lnTo>
                <a:lnTo>
                  <a:pt x="4968035" y="10287002"/>
                </a:lnTo>
                <a:lnTo>
                  <a:pt x="3471870" y="10287002"/>
                </a:lnTo>
                <a:lnTo>
                  <a:pt x="2827559" y="10287002"/>
                </a:lnTo>
                <a:lnTo>
                  <a:pt x="1514279" y="10287002"/>
                </a:lnTo>
                <a:lnTo>
                  <a:pt x="1514279" y="10286999"/>
                </a:lnTo>
                <a:lnTo>
                  <a:pt x="556431" y="10286999"/>
                </a:lnTo>
                <a:lnTo>
                  <a:pt x="428279" y="9985343"/>
                </a:lnTo>
                <a:cubicBezTo>
                  <a:pt x="311571" y="9684211"/>
                  <a:pt x="208349" y="9360726"/>
                  <a:pt x="121175" y="9013230"/>
                </a:cubicBezTo>
                <a:lnTo>
                  <a:pt x="64557" y="8768617"/>
                </a:lnTo>
                <a:lnTo>
                  <a:pt x="31453" y="8555885"/>
                </a:lnTo>
                <a:cubicBezTo>
                  <a:pt x="-263691" y="6266462"/>
                  <a:pt x="1630546" y="6146180"/>
                  <a:pt x="1041967" y="3730950"/>
                </a:cubicBezTo>
                <a:cubicBezTo>
                  <a:pt x="582879" y="1846750"/>
                  <a:pt x="1118829" y="837916"/>
                  <a:pt x="1345764" y="13841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D6A186-DAAC-D723-FA6B-6B276A60D997}"/>
              </a:ext>
            </a:extLst>
          </p:cNvPr>
          <p:cNvSpPr txBox="1"/>
          <p:nvPr userDrawn="1"/>
        </p:nvSpPr>
        <p:spPr>
          <a:xfrm>
            <a:off x="725107" y="746141"/>
            <a:ext cx="2232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>
                    <a:lumMod val="50000"/>
                  </a:schemeClr>
                </a:solidFill>
                <a:latin typeface="+mn-lt"/>
              </a:rPr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140488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=""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94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80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00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  <p:sldLayoutId id="2147483895" r:id="rId18"/>
    <p:sldLayoutId id="2147483896" r:id="rId19"/>
    <p:sldLayoutId id="2147483897" r:id="rId20"/>
    <p:sldLayoutId id="2147483898" r:id="rId21"/>
    <p:sldLayoutId id="2147483900" r:id="rId2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5760">
          <p15:clr>
            <a:srgbClr val="F26B43"/>
          </p15:clr>
        </p15:guide>
        <p15:guide id="2" orient="horz" pos="3240">
          <p15:clr>
            <a:srgbClr val="F26B43"/>
          </p15:clr>
        </p15:guide>
        <p15:guide id="5" orient="horz" pos="5961">
          <p15:clr>
            <a:srgbClr val="9FCC3B"/>
          </p15:clr>
        </p15:guide>
        <p15:guide id="6" pos="11000">
          <p15:clr>
            <a:srgbClr val="9FCC3B"/>
          </p15:clr>
        </p15:guide>
        <p15:guide id="11" orient="horz" pos="2904">
          <p15:clr>
            <a:srgbClr val="FDE53C"/>
          </p15:clr>
        </p15:guide>
        <p15:guide id="12" orient="horz" pos="2568">
          <p15:clr>
            <a:srgbClr val="FDE53C"/>
          </p15:clr>
        </p15:guide>
        <p15:guide id="13" orient="horz" pos="2232">
          <p15:clr>
            <a:srgbClr val="FDE53C"/>
          </p15:clr>
        </p15:guide>
        <p15:guide id="14" orient="horz" pos="3576">
          <p15:clr>
            <a:srgbClr val="FDE53C"/>
          </p15:clr>
        </p15:guide>
        <p15:guide id="15" orient="horz" pos="3936">
          <p15:clr>
            <a:srgbClr val="FDE53C"/>
          </p15:clr>
        </p15:guide>
        <p15:guide id="16" orient="horz" pos="5280">
          <p15:clr>
            <a:srgbClr val="FDE53C"/>
          </p15:clr>
        </p15:guide>
        <p15:guide id="17" orient="horz" pos="4608">
          <p15:clr>
            <a:srgbClr val="FDE53C"/>
          </p15:clr>
        </p15:guide>
        <p15:guide id="18" orient="horz" pos="4944">
          <p15:clr>
            <a:srgbClr val="FDE53C"/>
          </p15:clr>
        </p15:guide>
        <p15:guide id="19" orient="horz" pos="4272">
          <p15:clr>
            <a:srgbClr val="FDE53C"/>
          </p15:clr>
        </p15:guide>
        <p15:guide id="20" orient="horz" pos="5616">
          <p15:clr>
            <a:srgbClr val="FDE53C"/>
          </p15:clr>
        </p15:guide>
        <p15:guide id="21" pos="1176">
          <p15:clr>
            <a:srgbClr val="FDE53C"/>
          </p15:clr>
        </p15:guide>
        <p15:guide id="22" pos="1824">
          <p15:clr>
            <a:srgbClr val="FDE53C"/>
          </p15:clr>
        </p15:guide>
        <p15:guide id="23" pos="2472">
          <p15:clr>
            <a:srgbClr val="FDE53C"/>
          </p15:clr>
        </p15:guide>
        <p15:guide id="24" pos="3144">
          <p15:clr>
            <a:srgbClr val="FDE53C"/>
          </p15:clr>
        </p15:guide>
        <p15:guide id="25" pos="3792">
          <p15:clr>
            <a:srgbClr val="FDE53C"/>
          </p15:clr>
        </p15:guide>
        <p15:guide id="26" pos="4440">
          <p15:clr>
            <a:srgbClr val="FDE53C"/>
          </p15:clr>
        </p15:guide>
        <p15:guide id="27" pos="5112">
          <p15:clr>
            <a:srgbClr val="FDE53C"/>
          </p15:clr>
        </p15:guide>
        <p15:guide id="28" pos="6408">
          <p15:clr>
            <a:srgbClr val="FDE53C"/>
          </p15:clr>
        </p15:guide>
        <p15:guide id="29" pos="7080">
          <p15:clr>
            <a:srgbClr val="FDE53C"/>
          </p15:clr>
        </p15:guide>
        <p15:guide id="30" pos="7728">
          <p15:clr>
            <a:srgbClr val="FDE53C"/>
          </p15:clr>
        </p15:guide>
        <p15:guide id="31" pos="8376">
          <p15:clr>
            <a:srgbClr val="FDE53C"/>
          </p15:clr>
        </p15:guide>
        <p15:guide id="32" pos="9024">
          <p15:clr>
            <a:srgbClr val="FDE53C"/>
          </p15:clr>
        </p15:guide>
        <p15:guide id="34" pos="10344">
          <p15:clr>
            <a:srgbClr val="FDE53C"/>
          </p15:clr>
        </p15:guide>
        <p15:guide id="35" pos="9672">
          <p15:clr>
            <a:srgbClr val="FDE53C"/>
          </p15:clr>
        </p15:guide>
        <p15:guide id="37" pos="10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10.xml"/><Relationship Id="rId7" Type="http://schemas.openxmlformats.org/officeDocument/2006/relationships/slide" Target="slide8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stihi.ru/2012/03/01/10678" TargetMode="External"/><Relationship Id="rId3" Type="http://schemas.openxmlformats.org/officeDocument/2006/relationships/hyperlink" Target="https://spinnerwheel.com/" TargetMode="External"/><Relationship Id="rId7" Type="http://schemas.openxmlformats.org/officeDocument/2006/relationships/hyperlink" Target="https://magfabrika74.ru/" TargetMode="External"/><Relationship Id="rId2" Type="http://schemas.openxmlformats.org/officeDocument/2006/relationships/hyperlink" Target="https://vk.com/powerpointmill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&#1084;&#1089;&#1084;&#1090;.su/" TargetMode="External"/><Relationship Id="rId5" Type="http://schemas.openxmlformats.org/officeDocument/2006/relationships/hyperlink" Target="https://phonoteka.org/26266-stoljar-fon.html" TargetMode="External"/><Relationship Id="rId4" Type="http://schemas.openxmlformats.org/officeDocument/2006/relationships/hyperlink" Target="https://&#1096;&#1086;&#1091;&#1087;&#1088;&#1086;&#1092;&#1077;&#1089;&#1089;&#1080;&#1081;.&#1088;&#1092;/professions/carpent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51779239-5182-4A49-8F80-51B49437C1CA}"/>
              </a:ext>
            </a:extLst>
          </p:cNvPr>
          <p:cNvSpPr/>
          <p:nvPr/>
        </p:nvSpPr>
        <p:spPr>
          <a:xfrm rot="5400000" flipV="1">
            <a:off x="-2317887" y="2317885"/>
            <a:ext cx="10287002" cy="5651229"/>
          </a:xfrm>
          <a:custGeom>
            <a:avLst/>
            <a:gdLst>
              <a:gd name="connsiteX0" fmla="*/ 0 w 10287002"/>
              <a:gd name="connsiteY0" fmla="*/ 0 h 5651229"/>
              <a:gd name="connsiteX1" fmla="*/ 0 w 10287002"/>
              <a:gd name="connsiteY1" fmla="*/ 4136951 h 5651229"/>
              <a:gd name="connsiteX2" fmla="*/ 3 w 10287002"/>
              <a:gd name="connsiteY2" fmla="*/ 4136951 h 5651229"/>
              <a:gd name="connsiteX3" fmla="*/ 3 w 10287002"/>
              <a:gd name="connsiteY3" fmla="*/ 5094799 h 5651229"/>
              <a:gd name="connsiteX4" fmla="*/ 301659 w 10287002"/>
              <a:gd name="connsiteY4" fmla="*/ 5222950 h 5651229"/>
              <a:gd name="connsiteX5" fmla="*/ 1273772 w 10287002"/>
              <a:gd name="connsiteY5" fmla="*/ 5530054 h 5651229"/>
              <a:gd name="connsiteX6" fmla="*/ 1518385 w 10287002"/>
              <a:gd name="connsiteY6" fmla="*/ 5586673 h 5651229"/>
              <a:gd name="connsiteX7" fmla="*/ 1731117 w 10287002"/>
              <a:gd name="connsiteY7" fmla="*/ 5619777 h 5651229"/>
              <a:gd name="connsiteX8" fmla="*/ 6556052 w 10287002"/>
              <a:gd name="connsiteY8" fmla="*/ 4609262 h 5651229"/>
              <a:gd name="connsiteX9" fmla="*/ 10148589 w 10287002"/>
              <a:gd name="connsiteY9" fmla="*/ 4305466 h 5651229"/>
              <a:gd name="connsiteX10" fmla="*/ 10287002 w 10287002"/>
              <a:gd name="connsiteY10" fmla="*/ 4264444 h 5651229"/>
              <a:gd name="connsiteX11" fmla="*/ 10287002 w 10287002"/>
              <a:gd name="connsiteY11" fmla="*/ 4136951 h 5651229"/>
              <a:gd name="connsiteX12" fmla="*/ 10287002 w 10287002"/>
              <a:gd name="connsiteY12" fmla="*/ 3788425 h 5651229"/>
              <a:gd name="connsiteX13" fmla="*/ 10287002 w 10287002"/>
              <a:gd name="connsiteY13" fmla="*/ 0 h 565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287002" h="5651229">
                <a:moveTo>
                  <a:pt x="0" y="0"/>
                </a:moveTo>
                <a:lnTo>
                  <a:pt x="0" y="4136951"/>
                </a:lnTo>
                <a:lnTo>
                  <a:pt x="3" y="4136951"/>
                </a:lnTo>
                <a:lnTo>
                  <a:pt x="3" y="5094799"/>
                </a:lnTo>
                <a:lnTo>
                  <a:pt x="301659" y="5222950"/>
                </a:lnTo>
                <a:cubicBezTo>
                  <a:pt x="602791" y="5339659"/>
                  <a:pt x="926276" y="5442881"/>
                  <a:pt x="1273772" y="5530054"/>
                </a:cubicBezTo>
                <a:lnTo>
                  <a:pt x="1518385" y="5586673"/>
                </a:lnTo>
                <a:lnTo>
                  <a:pt x="1731117" y="5619777"/>
                </a:lnTo>
                <a:cubicBezTo>
                  <a:pt x="4020540" y="5914921"/>
                  <a:pt x="4140822" y="4020684"/>
                  <a:pt x="6556052" y="4609262"/>
                </a:cubicBezTo>
                <a:cubicBezTo>
                  <a:pt x="8440252" y="5068350"/>
                  <a:pt x="9449085" y="4532401"/>
                  <a:pt x="10148589" y="4305466"/>
                </a:cubicBezTo>
                <a:lnTo>
                  <a:pt x="10287002" y="4264444"/>
                </a:lnTo>
                <a:lnTo>
                  <a:pt x="10287002" y="4136951"/>
                </a:lnTo>
                <a:lnTo>
                  <a:pt x="10287002" y="3788425"/>
                </a:lnTo>
                <a:lnTo>
                  <a:pt x="10287002" y="0"/>
                </a:lnTo>
                <a:close/>
              </a:path>
            </a:pathLst>
          </a:custGeom>
          <a:solidFill>
            <a:schemeClr val="accent1"/>
          </a:solidFill>
          <a:ln w="121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6" name="Oval 13">
            <a:extLst>
              <a:ext uri="{FF2B5EF4-FFF2-40B4-BE49-F238E27FC236}">
                <a16:creationId xmlns="" xmlns:a16="http://schemas.microsoft.com/office/drawing/2014/main" id="{2578B302-839D-4915-89D6-DFB0B260FF34}"/>
              </a:ext>
            </a:extLst>
          </p:cNvPr>
          <p:cNvSpPr/>
          <p:nvPr/>
        </p:nvSpPr>
        <p:spPr>
          <a:xfrm>
            <a:off x="1792124" y="1879600"/>
            <a:ext cx="6527800" cy="65278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outerShdw blurRad="5080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/>
            <a:endParaRPr lang="zh-CN" altLang="en-US" sz="405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5" name="Rectangle 4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>
            <a:extLst>
              <a:ext uri="{FF2B5EF4-FFF2-40B4-BE49-F238E27FC236}">
                <a16:creationId xmlns="" xmlns:a16="http://schemas.microsoft.com/office/drawing/2014/main" id="{51B348BD-CCAC-4C10-AA8E-0DD6B392401A}"/>
              </a:ext>
            </a:extLst>
          </p:cNvPr>
          <p:cNvSpPr/>
          <p:nvPr/>
        </p:nvSpPr>
        <p:spPr>
          <a:xfrm>
            <a:off x="8686800" y="1543982"/>
            <a:ext cx="874395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Как </a:t>
            </a:r>
            <a:r>
              <a:rPr lang="ru-RU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много профессий чудесных</a:t>
            </a:r>
          </a:p>
          <a:p>
            <a:r>
              <a:rPr lang="ru-RU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На нашей планете Земля!</a:t>
            </a:r>
          </a:p>
          <a:p>
            <a:r>
              <a:rPr lang="ru-RU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И каждая из них интересна.</a:t>
            </a:r>
          </a:p>
          <a:p>
            <a:r>
              <a:rPr lang="ru-RU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И каждая людям нужна.</a:t>
            </a:r>
          </a:p>
          <a:p>
            <a:endParaRPr lang="ru-RU" altLang="zh-CN" sz="4000" dirty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ru-RU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Как выбрать любимое дело?</a:t>
            </a:r>
          </a:p>
          <a:p>
            <a:r>
              <a:rPr lang="ru-RU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Как стать на тот жизненный путь,</a:t>
            </a:r>
          </a:p>
          <a:p>
            <a:r>
              <a:rPr lang="ru-RU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Которым шагал бы ты смело,</a:t>
            </a:r>
          </a:p>
          <a:p>
            <a:r>
              <a:rPr lang="ru-RU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С которого не смог бы свернуть.</a:t>
            </a:r>
          </a:p>
          <a:p>
            <a:pPr algn="r"/>
            <a:r>
              <a:rPr lang="ru-RU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А Белов</a:t>
            </a:r>
          </a:p>
          <a:p>
            <a:pPr algn="r"/>
            <a:endParaRPr lang="es-ES" altLang="zh-CN" sz="4000" dirty="0">
              <a:solidFill>
                <a:schemeClr val="bg1">
                  <a:lumMod val="50000"/>
                </a:schemeClr>
              </a:solidFill>
              <a:latin typeface="Montserrat Ligh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51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8861C6A5-CA6A-4F01-9925-A0BA9D68EDB8}"/>
              </a:ext>
            </a:extLst>
          </p:cNvPr>
          <p:cNvSpPr/>
          <p:nvPr/>
        </p:nvSpPr>
        <p:spPr>
          <a:xfrm>
            <a:off x="0" y="8915400"/>
            <a:ext cx="18288001" cy="1371601"/>
          </a:xfrm>
          <a:custGeom>
            <a:avLst/>
            <a:gdLst>
              <a:gd name="connsiteX0" fmla="*/ 8873722 w 18288001"/>
              <a:gd name="connsiteY0" fmla="*/ 1378 h 1984951"/>
              <a:gd name="connsiteX1" fmla="*/ 16045933 w 18288001"/>
              <a:gd name="connsiteY1" fmla="*/ 1198516 h 1984951"/>
              <a:gd name="connsiteX2" fmla="*/ 16437192 w 18288001"/>
              <a:gd name="connsiteY2" fmla="*/ 1085097 h 1984951"/>
              <a:gd name="connsiteX3" fmla="*/ 16882613 w 18288001"/>
              <a:gd name="connsiteY3" fmla="*/ 919863 h 1984951"/>
              <a:gd name="connsiteX4" fmla="*/ 18221675 w 18288001"/>
              <a:gd name="connsiteY4" fmla="*/ 324052 h 1984951"/>
              <a:gd name="connsiteX5" fmla="*/ 18288001 w 18288001"/>
              <a:gd name="connsiteY5" fmla="*/ 289393 h 1984951"/>
              <a:gd name="connsiteX6" fmla="*/ 18288001 w 18288001"/>
              <a:gd name="connsiteY6" fmla="*/ 1984951 h 1984951"/>
              <a:gd name="connsiteX7" fmla="*/ 0 w 18288001"/>
              <a:gd name="connsiteY7" fmla="*/ 1984951 h 1984951"/>
              <a:gd name="connsiteX8" fmla="*/ 0 w 18288001"/>
              <a:gd name="connsiteY8" fmla="*/ 775232 h 1984951"/>
              <a:gd name="connsiteX9" fmla="*/ 196005 w 18288001"/>
              <a:gd name="connsiteY9" fmla="*/ 814931 h 1984951"/>
              <a:gd name="connsiteX10" fmla="*/ 6747204 w 18288001"/>
              <a:gd name="connsiteY10" fmla="*/ 465372 h 1984951"/>
              <a:gd name="connsiteX11" fmla="*/ 8873722 w 18288001"/>
              <a:gd name="connsiteY11" fmla="*/ 1378 h 198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88001" h="1984951">
                <a:moveTo>
                  <a:pt x="8873722" y="1378"/>
                </a:moveTo>
                <a:cubicBezTo>
                  <a:pt x="11518500" y="-62156"/>
                  <a:pt x="12612744" y="2097056"/>
                  <a:pt x="16045933" y="1198516"/>
                </a:cubicBezTo>
                <a:lnTo>
                  <a:pt x="16437192" y="1085097"/>
                </a:lnTo>
                <a:lnTo>
                  <a:pt x="16882613" y="919863"/>
                </a:lnTo>
                <a:cubicBezTo>
                  <a:pt x="17355967" y="734324"/>
                  <a:pt x="17801795" y="535101"/>
                  <a:pt x="18221675" y="324052"/>
                </a:cubicBezTo>
                <a:lnTo>
                  <a:pt x="18288001" y="289393"/>
                </a:lnTo>
                <a:lnTo>
                  <a:pt x="18288001" y="1984951"/>
                </a:lnTo>
                <a:lnTo>
                  <a:pt x="0" y="1984951"/>
                </a:lnTo>
                <a:lnTo>
                  <a:pt x="0" y="775232"/>
                </a:lnTo>
                <a:lnTo>
                  <a:pt x="196005" y="814931"/>
                </a:lnTo>
                <a:cubicBezTo>
                  <a:pt x="1557531" y="1105854"/>
                  <a:pt x="3535852" y="1699004"/>
                  <a:pt x="6747204" y="465372"/>
                </a:cubicBezTo>
                <a:cubicBezTo>
                  <a:pt x="7570482" y="149073"/>
                  <a:pt x="8263389" y="16040"/>
                  <a:pt x="8873722" y="137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19ADE84-01EC-471B-8E8D-4C35AF144EFD}"/>
              </a:ext>
            </a:extLst>
          </p:cNvPr>
          <p:cNvGrpSpPr/>
          <p:nvPr/>
        </p:nvGrpSpPr>
        <p:grpSpPr>
          <a:xfrm>
            <a:off x="2255428" y="2834842"/>
            <a:ext cx="3088763" cy="3069459"/>
            <a:chOff x="1502287" y="2834842"/>
            <a:chExt cx="4617316" cy="461731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" name="Oval 21">
              <a:extLst>
                <a:ext uri="{FF2B5EF4-FFF2-40B4-BE49-F238E27FC236}">
                  <a16:creationId xmlns="" xmlns:a16="http://schemas.microsoft.com/office/drawing/2014/main" id="{98C8381A-47C3-419D-A939-2FE19B113C69}"/>
                </a:ext>
              </a:extLst>
            </p:cNvPr>
            <p:cNvSpPr/>
            <p:nvPr/>
          </p:nvSpPr>
          <p:spPr>
            <a:xfrm>
              <a:off x="1502287" y="2834842"/>
              <a:ext cx="4617316" cy="4617316"/>
            </a:xfrm>
            <a:prstGeom prst="ellipse">
              <a:avLst/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solidFill>
                  <a:schemeClr val="bg1"/>
                </a:solidFill>
                <a:latin typeface="Fredoka" pitchFamily="2" charset="-79"/>
                <a:ea typeface="字魂105号-简雅黑" panose="00000500000000000000" pitchFamily="2" charset="-122"/>
              </a:endParaRPr>
            </a:p>
          </p:txBody>
        </p:sp>
        <p:sp>
          <p:nvSpPr>
            <p:cNvPr id="4" name="Google Shape;2533;p68">
              <a:extLst>
                <a:ext uri="{FF2B5EF4-FFF2-40B4-BE49-F238E27FC236}">
                  <a16:creationId xmlns="" xmlns:a16="http://schemas.microsoft.com/office/drawing/2014/main" id="{D80E1A29-2F84-4A69-A4B6-231A6D20D99D}"/>
                </a:ext>
              </a:extLst>
            </p:cNvPr>
            <p:cNvSpPr txBox="1">
              <a:spLocks/>
            </p:cNvSpPr>
            <p:nvPr/>
          </p:nvSpPr>
          <p:spPr>
            <a:xfrm>
              <a:off x="1936158" y="3929214"/>
              <a:ext cx="3749571" cy="2008891"/>
            </a:xfrm>
            <a:prstGeom prst="rect">
              <a:avLst/>
            </a:prstGeom>
            <a:grpFill/>
          </p:spPr>
          <p:txBody>
            <a:bodyPr spcFirstLastPara="1" wrap="square" lIns="0" tIns="0" rIns="0" bIns="0" anchor="ctr" anchorCtr="0">
              <a:noAutofit/>
            </a:bodyPr>
            <a:lstStyle>
              <a:lvl1pPr algn="l" defTabSz="13716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Light"/>
                </a:rPr>
                <a:t>Нестабильный доход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452444" y="1129040"/>
            <a:ext cx="73831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</a:rPr>
              <a:t>Минусы профессии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</a:endParaRPr>
          </a:p>
        </p:txBody>
      </p:sp>
      <p:grpSp>
        <p:nvGrpSpPr>
          <p:cNvPr id="16" name="Group 1">
            <a:extLst>
              <a:ext uri="{FF2B5EF4-FFF2-40B4-BE49-F238E27FC236}">
                <a16:creationId xmlns="" xmlns:a16="http://schemas.microsoft.com/office/drawing/2014/main" id="{A19ADE84-01EC-471B-8E8D-4C35AF144EFD}"/>
              </a:ext>
            </a:extLst>
          </p:cNvPr>
          <p:cNvGrpSpPr/>
          <p:nvPr/>
        </p:nvGrpSpPr>
        <p:grpSpPr>
          <a:xfrm>
            <a:off x="7599619" y="2834842"/>
            <a:ext cx="3088763" cy="3069459"/>
            <a:chOff x="1502287" y="2834842"/>
            <a:chExt cx="4617316" cy="4617316"/>
          </a:xfrm>
          <a:solidFill>
            <a:schemeClr val="accent2">
              <a:lumMod val="75000"/>
            </a:schemeClr>
          </a:solidFill>
        </p:grpSpPr>
        <p:sp>
          <p:nvSpPr>
            <p:cNvPr id="17" name="Oval 21">
              <a:extLst>
                <a:ext uri="{FF2B5EF4-FFF2-40B4-BE49-F238E27FC236}">
                  <a16:creationId xmlns="" xmlns:a16="http://schemas.microsoft.com/office/drawing/2014/main" id="{98C8381A-47C3-419D-A939-2FE19B113C69}"/>
                </a:ext>
              </a:extLst>
            </p:cNvPr>
            <p:cNvSpPr/>
            <p:nvPr/>
          </p:nvSpPr>
          <p:spPr>
            <a:xfrm>
              <a:off x="1502287" y="2834842"/>
              <a:ext cx="4617316" cy="4617316"/>
            </a:xfrm>
            <a:prstGeom prst="ellipse">
              <a:avLst/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solidFill>
                  <a:schemeClr val="bg1"/>
                </a:solidFill>
                <a:latin typeface="Fredoka" pitchFamily="2" charset="-79"/>
                <a:ea typeface="字魂105号-简雅黑" panose="00000500000000000000" pitchFamily="2" charset="-122"/>
              </a:endParaRPr>
            </a:p>
          </p:txBody>
        </p:sp>
        <p:sp>
          <p:nvSpPr>
            <p:cNvPr id="18" name="Google Shape;2533;p68">
              <a:extLst>
                <a:ext uri="{FF2B5EF4-FFF2-40B4-BE49-F238E27FC236}">
                  <a16:creationId xmlns="" xmlns:a16="http://schemas.microsoft.com/office/drawing/2014/main" id="{D80E1A29-2F84-4A69-A4B6-231A6D20D99D}"/>
                </a:ext>
              </a:extLst>
            </p:cNvPr>
            <p:cNvSpPr txBox="1">
              <a:spLocks/>
            </p:cNvSpPr>
            <p:nvPr/>
          </p:nvSpPr>
          <p:spPr>
            <a:xfrm>
              <a:off x="2043448" y="3929215"/>
              <a:ext cx="3534995" cy="1975085"/>
            </a:xfrm>
            <a:prstGeom prst="rect">
              <a:avLst/>
            </a:prstGeom>
            <a:grpFill/>
          </p:spPr>
          <p:txBody>
            <a:bodyPr spcFirstLastPara="1" wrap="square" lIns="0" tIns="0" rIns="0" bIns="0" anchor="ctr" anchorCtr="0">
              <a:noAutofit/>
            </a:bodyPr>
            <a:lstStyle>
              <a:lvl1pPr algn="l" defTabSz="13716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800" b="1" dirty="0" smtClean="0">
                  <a:solidFill>
                    <a:schemeClr val="bg1"/>
                  </a:solidFill>
                  <a:latin typeface="Montserrat Light"/>
                </a:rPr>
                <a:t>Возможные расходы</a:t>
              </a:r>
              <a:endParaRPr lang="en-US" sz="2800" b="1" dirty="0">
                <a:solidFill>
                  <a:schemeClr val="bg1"/>
                </a:solidFill>
                <a:latin typeface="Montserrat Light"/>
              </a:endParaRPr>
            </a:p>
          </p:txBody>
        </p:sp>
      </p:grpSp>
      <p:grpSp>
        <p:nvGrpSpPr>
          <p:cNvPr id="19" name="Group 1">
            <a:extLst>
              <a:ext uri="{FF2B5EF4-FFF2-40B4-BE49-F238E27FC236}">
                <a16:creationId xmlns="" xmlns:a16="http://schemas.microsoft.com/office/drawing/2014/main" id="{A19ADE84-01EC-471B-8E8D-4C35AF144EFD}"/>
              </a:ext>
            </a:extLst>
          </p:cNvPr>
          <p:cNvGrpSpPr/>
          <p:nvPr/>
        </p:nvGrpSpPr>
        <p:grpSpPr>
          <a:xfrm>
            <a:off x="12943810" y="2834841"/>
            <a:ext cx="3088763" cy="3069459"/>
            <a:chOff x="1502287" y="2834842"/>
            <a:chExt cx="4617316" cy="4617316"/>
          </a:xfrm>
        </p:grpSpPr>
        <p:sp>
          <p:nvSpPr>
            <p:cNvPr id="20" name="Oval 21">
              <a:extLst>
                <a:ext uri="{FF2B5EF4-FFF2-40B4-BE49-F238E27FC236}">
                  <a16:creationId xmlns="" xmlns:a16="http://schemas.microsoft.com/office/drawing/2014/main" id="{98C8381A-47C3-419D-A939-2FE19B113C69}"/>
                </a:ext>
              </a:extLst>
            </p:cNvPr>
            <p:cNvSpPr/>
            <p:nvPr/>
          </p:nvSpPr>
          <p:spPr>
            <a:xfrm>
              <a:off x="1502287" y="2834842"/>
              <a:ext cx="4617316" cy="461731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solidFill>
                  <a:schemeClr val="bg1"/>
                </a:solidFill>
                <a:latin typeface="Fredoka" pitchFamily="2" charset="-79"/>
                <a:ea typeface="字魂105号-简雅黑" panose="00000500000000000000" pitchFamily="2" charset="-122"/>
              </a:endParaRPr>
            </a:p>
          </p:txBody>
        </p:sp>
        <p:sp>
          <p:nvSpPr>
            <p:cNvPr id="21" name="Google Shape;2533;p68">
              <a:extLst>
                <a:ext uri="{FF2B5EF4-FFF2-40B4-BE49-F238E27FC236}">
                  <a16:creationId xmlns="" xmlns:a16="http://schemas.microsoft.com/office/drawing/2014/main" id="{D80E1A29-2F84-4A69-A4B6-231A6D20D99D}"/>
                </a:ext>
              </a:extLst>
            </p:cNvPr>
            <p:cNvSpPr txBox="1">
              <a:spLocks/>
            </p:cNvSpPr>
            <p:nvPr/>
          </p:nvSpPr>
          <p:spPr>
            <a:xfrm>
              <a:off x="1813728" y="3647802"/>
              <a:ext cx="3994436" cy="2256499"/>
            </a:xfrm>
            <a:prstGeom prst="rect">
              <a:avLst/>
            </a:prstGeom>
          </p:spPr>
          <p:txBody>
            <a:bodyPr spcFirstLastPara="1" wrap="square" lIns="0" tIns="0" rIns="0" bIns="0" anchor="ctr" anchorCtr="0">
              <a:noAutofit/>
            </a:bodyPr>
            <a:lstStyle>
              <a:lvl1pPr algn="l" defTabSz="13716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800" b="1" dirty="0" smtClean="0">
                  <a:solidFill>
                    <a:schemeClr val="bg1"/>
                  </a:solidFill>
                  <a:latin typeface="Montserrat Light"/>
                </a:rPr>
                <a:t>Травматизм</a:t>
              </a:r>
              <a:endParaRPr lang="en-US" sz="2800" b="1" dirty="0">
                <a:solidFill>
                  <a:schemeClr val="bg1"/>
                </a:solidFill>
                <a:latin typeface="Montserrat Light"/>
              </a:endParaRPr>
            </a:p>
          </p:txBody>
        </p:sp>
      </p:grpSp>
      <p:grpSp>
        <p:nvGrpSpPr>
          <p:cNvPr id="22" name="Group 1">
            <a:extLst>
              <a:ext uri="{FF2B5EF4-FFF2-40B4-BE49-F238E27FC236}">
                <a16:creationId xmlns="" xmlns:a16="http://schemas.microsoft.com/office/drawing/2014/main" id="{A19ADE84-01EC-471B-8E8D-4C35AF144EFD}"/>
              </a:ext>
            </a:extLst>
          </p:cNvPr>
          <p:cNvGrpSpPr/>
          <p:nvPr/>
        </p:nvGrpSpPr>
        <p:grpSpPr>
          <a:xfrm>
            <a:off x="4036825" y="6435021"/>
            <a:ext cx="3088763" cy="3069459"/>
            <a:chOff x="1502287" y="2834842"/>
            <a:chExt cx="4617316" cy="461731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3" name="Oval 21">
              <a:extLst>
                <a:ext uri="{FF2B5EF4-FFF2-40B4-BE49-F238E27FC236}">
                  <a16:creationId xmlns="" xmlns:a16="http://schemas.microsoft.com/office/drawing/2014/main" id="{98C8381A-47C3-419D-A939-2FE19B113C69}"/>
                </a:ext>
              </a:extLst>
            </p:cNvPr>
            <p:cNvSpPr/>
            <p:nvPr/>
          </p:nvSpPr>
          <p:spPr>
            <a:xfrm>
              <a:off x="1502287" y="2834842"/>
              <a:ext cx="4617316" cy="4617316"/>
            </a:xfrm>
            <a:prstGeom prst="ellipse">
              <a:avLst/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solidFill>
                  <a:schemeClr val="bg1"/>
                </a:solidFill>
                <a:latin typeface="Fredoka" pitchFamily="2" charset="-79"/>
                <a:ea typeface="字魂105号-简雅黑" panose="00000500000000000000" pitchFamily="2" charset="-122"/>
              </a:endParaRPr>
            </a:p>
          </p:txBody>
        </p:sp>
        <p:sp>
          <p:nvSpPr>
            <p:cNvPr id="24" name="Google Shape;2533;p68">
              <a:extLst>
                <a:ext uri="{FF2B5EF4-FFF2-40B4-BE49-F238E27FC236}">
                  <a16:creationId xmlns="" xmlns:a16="http://schemas.microsoft.com/office/drawing/2014/main" id="{D80E1A29-2F84-4A69-A4B6-231A6D20D99D}"/>
                </a:ext>
              </a:extLst>
            </p:cNvPr>
            <p:cNvSpPr txBox="1">
              <a:spLocks/>
            </p:cNvSpPr>
            <p:nvPr/>
          </p:nvSpPr>
          <p:spPr>
            <a:xfrm>
              <a:off x="1857440" y="4044246"/>
              <a:ext cx="3776721" cy="2038948"/>
            </a:xfrm>
            <a:prstGeom prst="rect">
              <a:avLst/>
            </a:prstGeom>
            <a:grpFill/>
          </p:spPr>
          <p:txBody>
            <a:bodyPr spcFirstLastPara="1" wrap="square" lIns="0" tIns="0" rIns="0" bIns="0" anchor="ctr" anchorCtr="0">
              <a:noAutofit/>
            </a:bodyPr>
            <a:lstStyle>
              <a:lvl1pPr algn="l" defTabSz="13716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800" b="1" dirty="0" smtClean="0">
                  <a:solidFill>
                    <a:schemeClr val="bg1"/>
                  </a:solidFill>
                  <a:latin typeface="Montserrat Light"/>
                </a:rPr>
                <a:t>Большие физические нагрузки</a:t>
              </a:r>
              <a:endParaRPr lang="en-US" sz="2800" b="1" dirty="0">
                <a:solidFill>
                  <a:schemeClr val="bg1"/>
                </a:solidFill>
                <a:latin typeface="Montserrat Light"/>
              </a:endParaRPr>
            </a:p>
          </p:txBody>
        </p:sp>
      </p:grpSp>
      <p:grpSp>
        <p:nvGrpSpPr>
          <p:cNvPr id="25" name="Group 1">
            <a:extLst>
              <a:ext uri="{FF2B5EF4-FFF2-40B4-BE49-F238E27FC236}">
                <a16:creationId xmlns="" xmlns:a16="http://schemas.microsoft.com/office/drawing/2014/main" id="{A19ADE84-01EC-471B-8E8D-4C35AF144EFD}"/>
              </a:ext>
            </a:extLst>
          </p:cNvPr>
          <p:cNvGrpSpPr/>
          <p:nvPr/>
        </p:nvGrpSpPr>
        <p:grpSpPr>
          <a:xfrm>
            <a:off x="11162413" y="6531741"/>
            <a:ext cx="3088763" cy="3069459"/>
            <a:chOff x="1502287" y="2834842"/>
            <a:chExt cx="4617316" cy="4617316"/>
          </a:xfrm>
          <a:solidFill>
            <a:schemeClr val="accent5">
              <a:lumMod val="50000"/>
            </a:schemeClr>
          </a:solidFill>
        </p:grpSpPr>
        <p:sp>
          <p:nvSpPr>
            <p:cNvPr id="26" name="Oval 21">
              <a:extLst>
                <a:ext uri="{FF2B5EF4-FFF2-40B4-BE49-F238E27FC236}">
                  <a16:creationId xmlns="" xmlns:a16="http://schemas.microsoft.com/office/drawing/2014/main" id="{98C8381A-47C3-419D-A939-2FE19B113C69}"/>
                </a:ext>
              </a:extLst>
            </p:cNvPr>
            <p:cNvSpPr/>
            <p:nvPr/>
          </p:nvSpPr>
          <p:spPr>
            <a:xfrm>
              <a:off x="1502287" y="2834842"/>
              <a:ext cx="4617316" cy="4617316"/>
            </a:xfrm>
            <a:prstGeom prst="ellipse">
              <a:avLst/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solidFill>
                  <a:schemeClr val="bg1"/>
                </a:solidFill>
                <a:latin typeface="Fredoka" pitchFamily="2" charset="-79"/>
                <a:ea typeface="字魂105号-简雅黑" panose="00000500000000000000" pitchFamily="2" charset="-122"/>
              </a:endParaRPr>
            </a:p>
          </p:txBody>
        </p:sp>
        <p:sp>
          <p:nvSpPr>
            <p:cNvPr id="27" name="Google Shape;2533;p68">
              <a:extLst>
                <a:ext uri="{FF2B5EF4-FFF2-40B4-BE49-F238E27FC236}">
                  <a16:creationId xmlns="" xmlns:a16="http://schemas.microsoft.com/office/drawing/2014/main" id="{D80E1A29-2F84-4A69-A4B6-231A6D20D99D}"/>
                </a:ext>
              </a:extLst>
            </p:cNvPr>
            <p:cNvSpPr txBox="1">
              <a:spLocks/>
            </p:cNvSpPr>
            <p:nvPr/>
          </p:nvSpPr>
          <p:spPr>
            <a:xfrm>
              <a:off x="2100733" y="3898752"/>
              <a:ext cx="3420422" cy="1976889"/>
            </a:xfrm>
            <a:prstGeom prst="rect">
              <a:avLst/>
            </a:prstGeom>
            <a:grpFill/>
          </p:spPr>
          <p:txBody>
            <a:bodyPr spcFirstLastPara="1" wrap="square" lIns="0" tIns="0" rIns="0" bIns="0" anchor="ctr" anchorCtr="0">
              <a:noAutofit/>
            </a:bodyPr>
            <a:lstStyle>
              <a:lvl1pPr algn="l" defTabSz="13716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800" b="1" dirty="0" smtClean="0">
                  <a:solidFill>
                    <a:schemeClr val="bg1"/>
                  </a:solidFill>
                  <a:latin typeface="Montserrat Light"/>
                </a:rPr>
                <a:t>Уровень зарплаты</a:t>
              </a:r>
              <a:endParaRPr lang="en-US" sz="2800" b="1" dirty="0">
                <a:solidFill>
                  <a:schemeClr val="bg1"/>
                </a:solidFill>
                <a:latin typeface="Montserrat Light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92465"/>
            <a:ext cx="16097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05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12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13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1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1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0" presetID="2" presetClass="entr" presetSubtype="4" fill="hold" nodeType="after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22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23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5" presetID="2" presetClass="entr" presetSubtype="4" fill="hold" nodeType="after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2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2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ABD9E4C-C850-73DD-33DA-372BD02A4444}"/>
              </a:ext>
            </a:extLst>
          </p:cNvPr>
          <p:cNvGrpSpPr/>
          <p:nvPr/>
        </p:nvGrpSpPr>
        <p:grpSpPr>
          <a:xfrm>
            <a:off x="10989372" y="-2"/>
            <a:ext cx="2384440" cy="10287001"/>
            <a:chOff x="10989372" y="-2"/>
            <a:chExt cx="2384440" cy="10287001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2C433475-0E65-1007-8452-7FD6CEBCCC3A}"/>
                </a:ext>
              </a:extLst>
            </p:cNvPr>
            <p:cNvGrpSpPr/>
            <p:nvPr/>
          </p:nvGrpSpPr>
          <p:grpSpPr>
            <a:xfrm>
              <a:off x="10989372" y="-2"/>
              <a:ext cx="2021868" cy="10287001"/>
              <a:chOff x="10989372" y="-2"/>
              <a:chExt cx="2021868" cy="10287001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C60FFA79-C9BB-201F-6C7F-055FA84214A1}"/>
                  </a:ext>
                </a:extLst>
              </p:cNvPr>
              <p:cNvSpPr/>
              <p:nvPr/>
            </p:nvSpPr>
            <p:spPr>
              <a:xfrm rot="5400000" flipH="1">
                <a:off x="9801375" y="1187995"/>
                <a:ext cx="4289204" cy="1913210"/>
              </a:xfrm>
              <a:custGeom>
                <a:avLst/>
                <a:gdLst>
                  <a:gd name="connsiteX0" fmla="*/ 4289204 w 4289204"/>
                  <a:gd name="connsiteY0" fmla="*/ 830108 h 1913210"/>
                  <a:gd name="connsiteX1" fmla="*/ 4289204 w 4289204"/>
                  <a:gd name="connsiteY1" fmla="*/ 0 h 1913210"/>
                  <a:gd name="connsiteX2" fmla="*/ 4289203 w 4289204"/>
                  <a:gd name="connsiteY2" fmla="*/ 0 h 1913210"/>
                  <a:gd name="connsiteX3" fmla="*/ 4289203 w 4289204"/>
                  <a:gd name="connsiteY3" fmla="*/ 270391 h 1913210"/>
                  <a:gd name="connsiteX4" fmla="*/ 4212044 w 4289204"/>
                  <a:gd name="connsiteY4" fmla="*/ 368051 h 1913210"/>
                  <a:gd name="connsiteX5" fmla="*/ 61541 w 4289204"/>
                  <a:gd name="connsiteY5" fmla="*/ 1663571 h 1913210"/>
                  <a:gd name="connsiteX6" fmla="*/ 1940 w 4289204"/>
                  <a:gd name="connsiteY6" fmla="*/ 1647806 h 1913210"/>
                  <a:gd name="connsiteX7" fmla="*/ 0 w 4289204"/>
                  <a:gd name="connsiteY7" fmla="*/ 1648720 h 1913210"/>
                  <a:gd name="connsiteX8" fmla="*/ 4209382 w 4289204"/>
                  <a:gd name="connsiteY8" fmla="*/ 904840 h 1913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89204" h="1913210">
                    <a:moveTo>
                      <a:pt x="4289204" y="830108"/>
                    </a:moveTo>
                    <a:lnTo>
                      <a:pt x="4289204" y="0"/>
                    </a:lnTo>
                    <a:lnTo>
                      <a:pt x="4289203" y="0"/>
                    </a:lnTo>
                    <a:lnTo>
                      <a:pt x="4289203" y="270391"/>
                    </a:lnTo>
                    <a:lnTo>
                      <a:pt x="4212044" y="368051"/>
                    </a:lnTo>
                    <a:cubicBezTo>
                      <a:pt x="3547373" y="1179790"/>
                      <a:pt x="2250681" y="2167604"/>
                      <a:pt x="61541" y="1663571"/>
                    </a:cubicBezTo>
                    <a:lnTo>
                      <a:pt x="1940" y="1647806"/>
                    </a:lnTo>
                    <a:lnTo>
                      <a:pt x="0" y="1648720"/>
                    </a:lnTo>
                    <a:cubicBezTo>
                      <a:pt x="0" y="1648720"/>
                      <a:pt x="2346336" y="2596104"/>
                      <a:pt x="4209382" y="9048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6C8D7350-E429-5DA5-D6A7-FEB039C2AF9B}"/>
                  </a:ext>
                </a:extLst>
              </p:cNvPr>
              <p:cNvSpPr/>
              <p:nvPr/>
            </p:nvSpPr>
            <p:spPr>
              <a:xfrm rot="5400000" flipH="1">
                <a:off x="10410241" y="7686001"/>
                <a:ext cx="4073427" cy="1128570"/>
              </a:xfrm>
              <a:custGeom>
                <a:avLst/>
                <a:gdLst>
                  <a:gd name="connsiteX0" fmla="*/ 3807492 w 4073427"/>
                  <a:gd name="connsiteY0" fmla="*/ 770518 h 1128570"/>
                  <a:gd name="connsiteX1" fmla="*/ 3610967 w 4073427"/>
                  <a:gd name="connsiteY1" fmla="*/ 657932 h 1128570"/>
                  <a:gd name="connsiteX2" fmla="*/ 101848 w 4073427"/>
                  <a:gd name="connsiteY2" fmla="*/ 375455 h 1128570"/>
                  <a:gd name="connsiteX3" fmla="*/ 0 w 4073427"/>
                  <a:gd name="connsiteY3" fmla="*/ 441965 h 1128570"/>
                  <a:gd name="connsiteX4" fmla="*/ 0 w 4073427"/>
                  <a:gd name="connsiteY4" fmla="*/ 1128570 h 1128570"/>
                  <a:gd name="connsiteX5" fmla="*/ 5745 w 4073427"/>
                  <a:gd name="connsiteY5" fmla="*/ 1122668 h 1128570"/>
                  <a:gd name="connsiteX6" fmla="*/ 2008556 w 4073427"/>
                  <a:gd name="connsiteY6" fmla="*/ 318344 h 1128570"/>
                  <a:gd name="connsiteX7" fmla="*/ 3726083 w 4073427"/>
                  <a:gd name="connsiteY7" fmla="*/ 728833 h 1128570"/>
                  <a:gd name="connsiteX8" fmla="*/ 4073427 w 4073427"/>
                  <a:gd name="connsiteY8" fmla="*/ 925317 h 1128570"/>
                  <a:gd name="connsiteX9" fmla="*/ 4067287 w 4073427"/>
                  <a:gd name="connsiteY9" fmla="*/ 921074 h 1128570"/>
                  <a:gd name="connsiteX10" fmla="*/ 4065891 w 4073427"/>
                  <a:gd name="connsiteY10" fmla="*/ 920263 h 1128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73427" h="1128570">
                    <a:moveTo>
                      <a:pt x="3807492" y="770518"/>
                    </a:moveTo>
                    <a:lnTo>
                      <a:pt x="3610967" y="657932"/>
                    </a:lnTo>
                    <a:cubicBezTo>
                      <a:pt x="2388603" y="-15023"/>
                      <a:pt x="1156429" y="-275175"/>
                      <a:pt x="101848" y="375455"/>
                    </a:cubicBezTo>
                    <a:lnTo>
                      <a:pt x="0" y="441965"/>
                    </a:lnTo>
                    <a:lnTo>
                      <a:pt x="0" y="1128570"/>
                    </a:lnTo>
                    <a:lnTo>
                      <a:pt x="5745" y="1122668"/>
                    </a:lnTo>
                    <a:cubicBezTo>
                      <a:pt x="325667" y="802174"/>
                      <a:pt x="969581" y="333412"/>
                      <a:pt x="2008556" y="318344"/>
                    </a:cubicBezTo>
                    <a:cubicBezTo>
                      <a:pt x="2733877" y="307834"/>
                      <a:pt x="3359137" y="547560"/>
                      <a:pt x="3726083" y="728833"/>
                    </a:cubicBezTo>
                    <a:close/>
                    <a:moveTo>
                      <a:pt x="4073427" y="925317"/>
                    </a:moveTo>
                    <a:lnTo>
                      <a:pt x="4067287" y="921074"/>
                    </a:lnTo>
                    <a:lnTo>
                      <a:pt x="4065891" y="920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2BC3A57F-EBA2-1981-775F-385CA44FFC65}"/>
                </a:ext>
              </a:extLst>
            </p:cNvPr>
            <p:cNvGrpSpPr/>
            <p:nvPr/>
          </p:nvGrpSpPr>
          <p:grpSpPr>
            <a:xfrm>
              <a:off x="11101655" y="-1"/>
              <a:ext cx="2272157" cy="10287000"/>
              <a:chOff x="11101655" y="-1"/>
              <a:chExt cx="2272157" cy="10287000"/>
            </a:xfrm>
          </p:grpSpPr>
          <p:sp>
            <p:nvSpPr>
              <p:cNvPr id="6" name="Freeform: Shape 104">
                <a:extLst>
                  <a:ext uri="{FF2B5EF4-FFF2-40B4-BE49-F238E27FC236}">
                    <a16:creationId xmlns="" xmlns:a16="http://schemas.microsoft.com/office/drawing/2014/main" id="{DCAE8CFE-16A1-4F48-B471-9539FB7C7B92}"/>
                  </a:ext>
                </a:extLst>
              </p:cNvPr>
              <p:cNvSpPr/>
              <p:nvPr/>
            </p:nvSpPr>
            <p:spPr>
              <a:xfrm rot="5400000" flipH="1">
                <a:off x="9817770" y="1283884"/>
                <a:ext cx="4839927" cy="2272157"/>
              </a:xfrm>
              <a:custGeom>
                <a:avLst/>
                <a:gdLst>
                  <a:gd name="connsiteX0" fmla="*/ 8604314 w 8604314"/>
                  <a:gd name="connsiteY0" fmla="*/ 0 h 4039390"/>
                  <a:gd name="connsiteX1" fmla="*/ 8604314 w 8604314"/>
                  <a:gd name="connsiteY1" fmla="*/ 1319036 h 4039390"/>
                  <a:gd name="connsiteX2" fmla="*/ 8548054 w 8604314"/>
                  <a:gd name="connsiteY2" fmla="*/ 1392040 h 4039390"/>
                  <a:gd name="connsiteX3" fmla="*/ 1088624 w 8604314"/>
                  <a:gd name="connsiteY3" fmla="*/ 3795504 h 4039390"/>
                  <a:gd name="connsiteX4" fmla="*/ 0 w 8604314"/>
                  <a:gd name="connsiteY4" fmla="*/ 3464091 h 4039390"/>
                  <a:gd name="connsiteX5" fmla="*/ 6982884 w 8604314"/>
                  <a:gd name="connsiteY5" fmla="*/ 2227365 h 4039390"/>
                  <a:gd name="connsiteX6" fmla="*/ 8561768 w 8604314"/>
                  <a:gd name="connsiteY6" fmla="*/ 89675 h 403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04314" h="4039390">
                    <a:moveTo>
                      <a:pt x="8604314" y="0"/>
                    </a:moveTo>
                    <a:lnTo>
                      <a:pt x="8604314" y="1319036"/>
                    </a:lnTo>
                    <a:lnTo>
                      <a:pt x="8548054" y="1392040"/>
                    </a:lnTo>
                    <a:cubicBezTo>
                      <a:pt x="7392438" y="2852143"/>
                      <a:pt x="5071551" y="4712493"/>
                      <a:pt x="1088624" y="3795504"/>
                    </a:cubicBezTo>
                    <a:cubicBezTo>
                      <a:pt x="731719" y="3713259"/>
                      <a:pt x="367376" y="3600056"/>
                      <a:pt x="0" y="3464091"/>
                    </a:cubicBezTo>
                    <a:cubicBezTo>
                      <a:pt x="485435" y="3634805"/>
                      <a:pt x="3997438" y="4887618"/>
                      <a:pt x="6982884" y="2227365"/>
                    </a:cubicBezTo>
                    <a:cubicBezTo>
                      <a:pt x="7585694" y="1690146"/>
                      <a:pt x="8102296" y="1029429"/>
                      <a:pt x="8561768" y="89675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" name="Freeform: Shape 96">
                <a:extLst>
                  <a:ext uri="{FF2B5EF4-FFF2-40B4-BE49-F238E27FC236}">
                    <a16:creationId xmlns="" xmlns:a16="http://schemas.microsoft.com/office/drawing/2014/main" id="{4F2FA5EE-BD2E-4725-B279-F2A0423EEDC7}"/>
                  </a:ext>
                </a:extLst>
              </p:cNvPr>
              <p:cNvSpPr/>
              <p:nvPr/>
            </p:nvSpPr>
            <p:spPr>
              <a:xfrm rot="5400000" flipH="1">
                <a:off x="11596951" y="8824865"/>
                <a:ext cx="2432948" cy="491320"/>
              </a:xfrm>
              <a:custGeom>
                <a:avLst/>
                <a:gdLst>
                  <a:gd name="connsiteX0" fmla="*/ 2193014 w 4325241"/>
                  <a:gd name="connsiteY0" fmla="*/ 259 h 873457"/>
                  <a:gd name="connsiteX1" fmla="*/ 4325241 w 4325241"/>
                  <a:gd name="connsiteY1" fmla="*/ 356921 h 873457"/>
                  <a:gd name="connsiteX2" fmla="*/ 4324027 w 4325241"/>
                  <a:gd name="connsiteY2" fmla="*/ 357376 h 873457"/>
                  <a:gd name="connsiteX3" fmla="*/ 114589 w 4325241"/>
                  <a:gd name="connsiteY3" fmla="*/ 794477 h 873457"/>
                  <a:gd name="connsiteX4" fmla="*/ 0 w 4325241"/>
                  <a:gd name="connsiteY4" fmla="*/ 873457 h 873457"/>
                  <a:gd name="connsiteX5" fmla="*/ 0 w 4325241"/>
                  <a:gd name="connsiteY5" fmla="*/ 403280 h 873457"/>
                  <a:gd name="connsiteX6" fmla="*/ 20575 w 4325241"/>
                  <a:gd name="connsiteY6" fmla="*/ 395331 h 873457"/>
                  <a:gd name="connsiteX7" fmla="*/ 2193014 w 4325241"/>
                  <a:gd name="connsiteY7" fmla="*/ 259 h 873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25241" h="873457">
                    <a:moveTo>
                      <a:pt x="2193014" y="259"/>
                    </a:moveTo>
                    <a:cubicBezTo>
                      <a:pt x="3468471" y="-11122"/>
                      <a:pt x="4325241" y="356921"/>
                      <a:pt x="4325241" y="356921"/>
                    </a:cubicBezTo>
                    <a:lnTo>
                      <a:pt x="4324027" y="357376"/>
                    </a:lnTo>
                    <a:cubicBezTo>
                      <a:pt x="2841699" y="-77869"/>
                      <a:pt x="1402126" y="-29456"/>
                      <a:pt x="114589" y="794477"/>
                    </a:cubicBezTo>
                    <a:lnTo>
                      <a:pt x="0" y="873457"/>
                    </a:lnTo>
                    <a:lnTo>
                      <a:pt x="0" y="403280"/>
                    </a:lnTo>
                    <a:lnTo>
                      <a:pt x="20575" y="395331"/>
                    </a:lnTo>
                    <a:cubicBezTo>
                      <a:pt x="812886" y="106496"/>
                      <a:pt x="1555286" y="5949"/>
                      <a:pt x="2193014" y="259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8" name="TextBox 7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>
            <a:extLst>
              <a:ext uri="{FF2B5EF4-FFF2-40B4-BE49-F238E27FC236}">
                <a16:creationId xmlns="" xmlns:a16="http://schemas.microsoft.com/office/drawing/2014/main" id="{62DDF501-BCE7-415D-BB3E-E358452DA2C8}"/>
              </a:ext>
            </a:extLst>
          </p:cNvPr>
          <p:cNvSpPr txBox="1"/>
          <p:nvPr/>
        </p:nvSpPr>
        <p:spPr>
          <a:xfrm>
            <a:off x="642723" y="2116560"/>
            <a:ext cx="5324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spcBef>
                <a:spcPts val="1200"/>
              </a:spcBef>
              <a:defRPr sz="6600">
                <a:solidFill>
                  <a:schemeClr val="tx1">
                    <a:lumMod val="85000"/>
                    <a:lumOff val="15000"/>
                  </a:schemeClr>
                </a:solidFill>
                <a:latin typeface="Cormorant SemiBold" panose="00000700000000000000" pitchFamily="50" charset="0"/>
                <a:ea typeface="Permanent Marker" panose="02000000000000000000" pitchFamily="2" charset="0"/>
                <a:cs typeface="Times New Roman" panose="02020603050405020304" pitchFamily="18" charset="0"/>
              </a:defRPr>
            </a:lvl1pPr>
          </a:lstStyle>
          <a:p>
            <a:r>
              <a:rPr lang="ru-RU" altLang="zh-CN" sz="8000" b="1" dirty="0" smtClean="0">
                <a:solidFill>
                  <a:schemeClr val="accent1"/>
                </a:solidFill>
                <a:latin typeface="+mj-lt"/>
              </a:rPr>
              <a:t>Но</a:t>
            </a:r>
            <a:endParaRPr lang="en-US" altLang="zh-CN" sz="8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4D20AB8-3A52-4DF7-B20B-DC65B34DCA7C}"/>
              </a:ext>
            </a:extLst>
          </p:cNvPr>
          <p:cNvSpPr txBox="1"/>
          <p:nvPr/>
        </p:nvSpPr>
        <p:spPr>
          <a:xfrm>
            <a:off x="485632" y="3674415"/>
            <a:ext cx="102395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с</a:t>
            </a:r>
            <a:r>
              <a:rPr lang="ru-RU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таринная</a:t>
            </a:r>
            <a:r>
              <a:rPr lang="ru-RU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, но в то же время вечно молодая профессия столяр будет актуальна всегда, ведь никакой пластик не заменит натуральную экологически чистую древесину и ручной труд квалифицированного мастера.</a:t>
            </a:r>
            <a:r>
              <a:rPr lang="es-E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endParaRPr lang="ru-RU" altLang="zh-CN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just"/>
            <a:r>
              <a:rPr lang="ru-RU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Профессия </a:t>
            </a:r>
            <a:r>
              <a:rPr lang="ru-RU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столяра является востребованной¸ престижной и хорошо оплачиваемой, растёт спрос на высококвалифицированные кадры этой профессии. </a:t>
            </a:r>
            <a:endParaRPr lang="es-ES" altLang="zh-CN" sz="3600" dirty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2723" y="628650"/>
            <a:ext cx="1605177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5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77757" y="514855"/>
            <a:ext cx="104309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</a:rPr>
              <a:t>Где я могу этому научиться?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5410" y="8029574"/>
            <a:ext cx="11069638" cy="1724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50" y="285750"/>
            <a:ext cx="22479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5" r="27538"/>
          <a:stretch/>
        </p:blipFill>
        <p:spPr bwMode="auto">
          <a:xfrm>
            <a:off x="285750" y="1905000"/>
            <a:ext cx="3522430" cy="733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029" y="8562975"/>
            <a:ext cx="7810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8310" y="1905000"/>
            <a:ext cx="10029825" cy="586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1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8FB57E3D-2C5E-4F0A-B8DC-D07C43A1C987}"/>
              </a:ext>
            </a:extLst>
          </p:cNvPr>
          <p:cNvSpPr/>
          <p:nvPr/>
        </p:nvSpPr>
        <p:spPr>
          <a:xfrm>
            <a:off x="7048500" y="1926981"/>
            <a:ext cx="1704866" cy="17048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50"/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xmlns="" id="{18B24E7A-2DF6-4E1F-B6CA-037D46D4D0C6}"/>
              </a:ext>
            </a:extLst>
          </p:cNvPr>
          <p:cNvSpPr/>
          <p:nvPr/>
        </p:nvSpPr>
        <p:spPr>
          <a:xfrm>
            <a:off x="7048500" y="4291067"/>
            <a:ext cx="1704866" cy="170486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50"/>
          </a:p>
        </p:txBody>
      </p:sp>
      <p:sp>
        <p:nvSpPr>
          <p:cNvPr id="19" name="Google Shape;204;p13">
            <a:extLst>
              <a:ext uri="{FF2B5EF4-FFF2-40B4-BE49-F238E27FC236}">
                <a16:creationId xmlns:a16="http://schemas.microsoft.com/office/drawing/2014/main" xmlns="" id="{0A8EDB25-0C2C-4D5A-8347-B52E7EF92078}"/>
              </a:ext>
            </a:extLst>
          </p:cNvPr>
          <p:cNvSpPr txBox="1">
            <a:spLocks/>
          </p:cNvSpPr>
          <p:nvPr/>
        </p:nvSpPr>
        <p:spPr>
          <a:xfrm>
            <a:off x="1736988" y="1672135"/>
            <a:ext cx="4364567" cy="221049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</a:rPr>
              <a:t>Вакансии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61ACF8-53AD-39D8-D254-5AE8EDD759F8}"/>
              </a:ext>
            </a:extLst>
          </p:cNvPr>
          <p:cNvGrpSpPr/>
          <p:nvPr/>
        </p:nvGrpSpPr>
        <p:grpSpPr>
          <a:xfrm>
            <a:off x="9157321" y="1995593"/>
            <a:ext cx="7457599" cy="1563576"/>
            <a:chOff x="9157321" y="1995593"/>
            <a:chExt cx="7457599" cy="1563576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xmlns="" id="{419A766D-2A89-4ABF-97A6-D476A4B92FBD}"/>
                </a:ext>
              </a:extLst>
            </p:cNvPr>
            <p:cNvSpPr/>
            <p:nvPr/>
          </p:nvSpPr>
          <p:spPr>
            <a:xfrm rot="16200000">
              <a:off x="12104333" y="-951419"/>
              <a:ext cx="1563576" cy="7457599"/>
            </a:xfrm>
            <a:custGeom>
              <a:avLst/>
              <a:gdLst>
                <a:gd name="connsiteX0" fmla="*/ 660026 w 660026"/>
                <a:gd name="connsiteY0" fmla="*/ 339800 h 3148047"/>
                <a:gd name="connsiteX1" fmla="*/ 660026 w 660026"/>
                <a:gd name="connsiteY1" fmla="*/ 3038041 h 3148047"/>
                <a:gd name="connsiteX2" fmla="*/ 550020 w 660026"/>
                <a:gd name="connsiteY2" fmla="*/ 3148047 h 3148047"/>
                <a:gd name="connsiteX3" fmla="*/ 110006 w 660026"/>
                <a:gd name="connsiteY3" fmla="*/ 3148047 h 3148047"/>
                <a:gd name="connsiteX4" fmla="*/ 0 w 660026"/>
                <a:gd name="connsiteY4" fmla="*/ 3038041 h 3148047"/>
                <a:gd name="connsiteX5" fmla="*/ 0 w 660026"/>
                <a:gd name="connsiteY5" fmla="*/ 339800 h 3148047"/>
                <a:gd name="connsiteX6" fmla="*/ 110006 w 660026"/>
                <a:gd name="connsiteY6" fmla="*/ 229794 h 3148047"/>
                <a:gd name="connsiteX7" fmla="*/ 200383 w 660026"/>
                <a:gd name="connsiteY7" fmla="*/ 229794 h 3148047"/>
                <a:gd name="connsiteX8" fmla="*/ 330015 w 660026"/>
                <a:gd name="connsiteY8" fmla="*/ 0 h 3148047"/>
                <a:gd name="connsiteX9" fmla="*/ 459646 w 660026"/>
                <a:gd name="connsiteY9" fmla="*/ 229794 h 3148047"/>
                <a:gd name="connsiteX10" fmla="*/ 550020 w 660026"/>
                <a:gd name="connsiteY10" fmla="*/ 229794 h 3148047"/>
                <a:gd name="connsiteX11" fmla="*/ 660026 w 660026"/>
                <a:gd name="connsiteY11" fmla="*/ 339800 h 314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0026" h="3148047">
                  <a:moveTo>
                    <a:pt x="660026" y="339800"/>
                  </a:moveTo>
                  <a:lnTo>
                    <a:pt x="660026" y="3038041"/>
                  </a:lnTo>
                  <a:cubicBezTo>
                    <a:pt x="660026" y="3098796"/>
                    <a:pt x="610775" y="3148047"/>
                    <a:pt x="550020" y="3148047"/>
                  </a:cubicBezTo>
                  <a:lnTo>
                    <a:pt x="110006" y="3148047"/>
                  </a:lnTo>
                  <a:cubicBezTo>
                    <a:pt x="49251" y="3148047"/>
                    <a:pt x="0" y="3098796"/>
                    <a:pt x="0" y="3038041"/>
                  </a:cubicBezTo>
                  <a:lnTo>
                    <a:pt x="0" y="339800"/>
                  </a:lnTo>
                  <a:cubicBezTo>
                    <a:pt x="0" y="279045"/>
                    <a:pt x="49251" y="229794"/>
                    <a:pt x="110006" y="229794"/>
                  </a:cubicBezTo>
                  <a:lnTo>
                    <a:pt x="200383" y="229794"/>
                  </a:lnTo>
                  <a:lnTo>
                    <a:pt x="330015" y="0"/>
                  </a:lnTo>
                  <a:lnTo>
                    <a:pt x="459646" y="229794"/>
                  </a:lnTo>
                  <a:lnTo>
                    <a:pt x="550020" y="229794"/>
                  </a:lnTo>
                  <a:cubicBezTo>
                    <a:pt x="610775" y="229794"/>
                    <a:pt x="660026" y="279045"/>
                    <a:pt x="660026" y="33980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5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63FADCE-0E34-4B2F-88C5-370816161E24}"/>
                </a:ext>
              </a:extLst>
            </p:cNvPr>
            <p:cNvSpPr txBox="1"/>
            <p:nvPr/>
          </p:nvSpPr>
          <p:spPr>
            <a:xfrm>
              <a:off x="10071100" y="2363916"/>
              <a:ext cx="236474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2400"/>
                </a:spcBef>
                <a:buSzPct val="50000"/>
              </a:pPr>
              <a:endParaRPr lang="es-E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14" name="Freeform 3">
            <a:extLst>
              <a:ext uri="{FF2B5EF4-FFF2-40B4-BE49-F238E27FC236}">
                <a16:creationId xmlns:a16="http://schemas.microsoft.com/office/drawing/2014/main" xmlns="" id="{F91D515C-6BC8-4D14-9253-A33CBDE66095}"/>
              </a:ext>
            </a:extLst>
          </p:cNvPr>
          <p:cNvSpPr/>
          <p:nvPr/>
        </p:nvSpPr>
        <p:spPr>
          <a:xfrm rot="16200000">
            <a:off x="12104333" y="1412667"/>
            <a:ext cx="1563576" cy="7457599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50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xmlns="" id="{7F03E91E-0A70-4F5E-BF72-A44CE7DE3B45}"/>
              </a:ext>
            </a:extLst>
          </p:cNvPr>
          <p:cNvSpPr/>
          <p:nvPr/>
        </p:nvSpPr>
        <p:spPr>
          <a:xfrm rot="16200000">
            <a:off x="10830850" y="2332734"/>
            <a:ext cx="1563576" cy="10004568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50"/>
          </a:p>
        </p:txBody>
      </p:sp>
      <p:grpSp>
        <p:nvGrpSpPr>
          <p:cNvPr id="30" name="Graphic 2">
            <a:extLst>
              <a:ext uri="{FF2B5EF4-FFF2-40B4-BE49-F238E27FC236}">
                <a16:creationId xmlns:a16="http://schemas.microsoft.com/office/drawing/2014/main" xmlns="" id="{392F3DF6-BDFE-4834-9911-78213A24DC02}"/>
              </a:ext>
            </a:extLst>
          </p:cNvPr>
          <p:cNvGrpSpPr/>
          <p:nvPr/>
        </p:nvGrpSpPr>
        <p:grpSpPr>
          <a:xfrm>
            <a:off x="7528792" y="2413246"/>
            <a:ext cx="744282" cy="732336"/>
            <a:chOff x="13185684" y="3434558"/>
            <a:chExt cx="1234415" cy="1214603"/>
          </a:xfrm>
          <a:solidFill>
            <a:schemeClr val="bg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8DA7436D-6678-469B-B43B-A4C7806AD5C8}"/>
                </a:ext>
              </a:extLst>
            </p:cNvPr>
            <p:cNvSpPr/>
            <p:nvPr/>
          </p:nvSpPr>
          <p:spPr>
            <a:xfrm>
              <a:off x="13185684" y="3434558"/>
              <a:ext cx="1234415" cy="1214603"/>
            </a:xfrm>
            <a:custGeom>
              <a:avLst/>
              <a:gdLst>
                <a:gd name="connsiteX0" fmla="*/ 1211180 w 1234415"/>
                <a:gd name="connsiteY0" fmla="*/ 896163 h 1214603"/>
                <a:gd name="connsiteX1" fmla="*/ 1158956 w 1234415"/>
                <a:gd name="connsiteY1" fmla="*/ 889141 h 1214603"/>
                <a:gd name="connsiteX2" fmla="*/ 1160711 w 1234415"/>
                <a:gd name="connsiteY2" fmla="*/ 873868 h 1214603"/>
                <a:gd name="connsiteX3" fmla="*/ 1135608 w 1234415"/>
                <a:gd name="connsiteY3" fmla="*/ 829719 h 1214603"/>
                <a:gd name="connsiteX4" fmla="*/ 1013253 w 1234415"/>
                <a:gd name="connsiteY4" fmla="*/ 852101 h 1214603"/>
                <a:gd name="connsiteX5" fmla="*/ 1171682 w 1234415"/>
                <a:gd name="connsiteY5" fmla="*/ 492495 h 1214603"/>
                <a:gd name="connsiteX6" fmla="*/ 679188 w 1234415"/>
                <a:gd name="connsiteY6" fmla="*/ 0 h 1214603"/>
                <a:gd name="connsiteX7" fmla="*/ 186693 w 1234415"/>
                <a:gd name="connsiteY7" fmla="*/ 492495 h 1214603"/>
                <a:gd name="connsiteX8" fmla="*/ 284385 w 1234415"/>
                <a:gd name="connsiteY8" fmla="*/ 785657 h 1214603"/>
                <a:gd name="connsiteX9" fmla="*/ 175985 w 1234415"/>
                <a:gd name="connsiteY9" fmla="*/ 783901 h 1214603"/>
                <a:gd name="connsiteX10" fmla="*/ 18696 w 1234415"/>
                <a:gd name="connsiteY10" fmla="*/ 783901 h 1214603"/>
                <a:gd name="connsiteX11" fmla="*/ 0 w 1234415"/>
                <a:gd name="connsiteY11" fmla="*/ 802597 h 1214603"/>
                <a:gd name="connsiteX12" fmla="*/ 0 w 1234415"/>
                <a:gd name="connsiteY12" fmla="*/ 1139031 h 1214603"/>
                <a:gd name="connsiteX13" fmla="*/ 18696 w 1234415"/>
                <a:gd name="connsiteY13" fmla="*/ 1157727 h 1214603"/>
                <a:gd name="connsiteX14" fmla="*/ 172914 w 1234415"/>
                <a:gd name="connsiteY14" fmla="*/ 1157727 h 1214603"/>
                <a:gd name="connsiteX15" fmla="*/ 562362 w 1234415"/>
                <a:gd name="connsiteY15" fmla="*/ 1214603 h 1214603"/>
                <a:gd name="connsiteX16" fmla="*/ 1188711 w 1234415"/>
                <a:gd name="connsiteY16" fmla="*/ 1012462 h 1214603"/>
                <a:gd name="connsiteX17" fmla="*/ 1234352 w 1234415"/>
                <a:gd name="connsiteY17" fmla="*/ 944087 h 1214603"/>
                <a:gd name="connsiteX18" fmla="*/ 1211180 w 1234415"/>
                <a:gd name="connsiteY18" fmla="*/ 896163 h 1214603"/>
                <a:gd name="connsiteX19" fmla="*/ 157290 w 1234415"/>
                <a:gd name="connsiteY19" fmla="*/ 1120335 h 1214603"/>
                <a:gd name="connsiteX20" fmla="*/ 37479 w 1234415"/>
                <a:gd name="connsiteY20" fmla="*/ 1120335 h 1214603"/>
                <a:gd name="connsiteX21" fmla="*/ 37479 w 1234415"/>
                <a:gd name="connsiteY21" fmla="*/ 821292 h 1214603"/>
                <a:gd name="connsiteX22" fmla="*/ 157290 w 1234415"/>
                <a:gd name="connsiteY22" fmla="*/ 821292 h 1214603"/>
                <a:gd name="connsiteX23" fmla="*/ 157290 w 1234415"/>
                <a:gd name="connsiteY23" fmla="*/ 1120335 h 1214603"/>
                <a:gd name="connsiteX24" fmla="*/ 1022819 w 1234415"/>
                <a:gd name="connsiteY24" fmla="*/ 888702 h 1214603"/>
                <a:gd name="connsiteX25" fmla="*/ 1112963 w 1234415"/>
                <a:gd name="connsiteY25" fmla="*/ 859386 h 1214603"/>
                <a:gd name="connsiteX26" fmla="*/ 1123407 w 1234415"/>
                <a:gd name="connsiteY26" fmla="*/ 875273 h 1214603"/>
                <a:gd name="connsiteX27" fmla="*/ 1102517 w 1234415"/>
                <a:gd name="connsiteY27" fmla="*/ 909855 h 1214603"/>
                <a:gd name="connsiteX28" fmla="*/ 1089966 w 1234415"/>
                <a:gd name="connsiteY28" fmla="*/ 915210 h 1214603"/>
                <a:gd name="connsiteX29" fmla="*/ 868251 w 1234415"/>
                <a:gd name="connsiteY29" fmla="*/ 991923 h 1214603"/>
                <a:gd name="connsiteX30" fmla="*/ 871762 w 1234415"/>
                <a:gd name="connsiteY30" fmla="*/ 974105 h 1214603"/>
                <a:gd name="connsiteX31" fmla="*/ 870446 w 1234415"/>
                <a:gd name="connsiteY31" fmla="*/ 945228 h 1214603"/>
                <a:gd name="connsiteX32" fmla="*/ 1022819 w 1234415"/>
                <a:gd name="connsiteY32" fmla="*/ 888702 h 1214603"/>
                <a:gd name="connsiteX33" fmla="*/ 1025365 w 1234415"/>
                <a:gd name="connsiteY33" fmla="*/ 787236 h 1214603"/>
                <a:gd name="connsiteX34" fmla="*/ 857806 w 1234415"/>
                <a:gd name="connsiteY34" fmla="*/ 908978 h 1214603"/>
                <a:gd name="connsiteX35" fmla="*/ 847361 w 1234415"/>
                <a:gd name="connsiteY35" fmla="*/ 895461 h 1214603"/>
                <a:gd name="connsiteX36" fmla="*/ 783989 w 1234415"/>
                <a:gd name="connsiteY36" fmla="*/ 871235 h 1214603"/>
                <a:gd name="connsiteX37" fmla="*/ 698059 w 1234415"/>
                <a:gd name="connsiteY37" fmla="*/ 870709 h 1214603"/>
                <a:gd name="connsiteX38" fmla="*/ 698059 w 1234415"/>
                <a:gd name="connsiteY38" fmla="*/ 765908 h 1214603"/>
                <a:gd name="connsiteX39" fmla="*/ 843236 w 1234415"/>
                <a:gd name="connsiteY39" fmla="*/ 644605 h 1214603"/>
                <a:gd name="connsiteX40" fmla="*/ 848063 w 1234415"/>
                <a:gd name="connsiteY40" fmla="*/ 646185 h 1214603"/>
                <a:gd name="connsiteX41" fmla="*/ 885367 w 1234415"/>
                <a:gd name="connsiteY41" fmla="*/ 656279 h 1214603"/>
                <a:gd name="connsiteX42" fmla="*/ 967873 w 1234415"/>
                <a:gd name="connsiteY42" fmla="*/ 687351 h 1214603"/>
                <a:gd name="connsiteX43" fmla="*/ 1025541 w 1234415"/>
                <a:gd name="connsiteY43" fmla="*/ 772578 h 1214603"/>
                <a:gd name="connsiteX44" fmla="*/ 1025541 w 1234415"/>
                <a:gd name="connsiteY44" fmla="*/ 787236 h 1214603"/>
                <a:gd name="connsiteX45" fmla="*/ 549197 w 1234415"/>
                <a:gd name="connsiteY45" fmla="*/ 630123 h 1214603"/>
                <a:gd name="connsiteX46" fmla="*/ 605985 w 1234415"/>
                <a:gd name="connsiteY46" fmla="*/ 558676 h 1214603"/>
                <a:gd name="connsiteX47" fmla="*/ 679188 w 1234415"/>
                <a:gd name="connsiteY47" fmla="*/ 577634 h 1214603"/>
                <a:gd name="connsiteX48" fmla="*/ 752390 w 1234415"/>
                <a:gd name="connsiteY48" fmla="*/ 558676 h 1214603"/>
                <a:gd name="connsiteX49" fmla="*/ 809268 w 1234415"/>
                <a:gd name="connsiteY49" fmla="*/ 629508 h 1214603"/>
                <a:gd name="connsiteX50" fmla="*/ 679188 w 1234415"/>
                <a:gd name="connsiteY50" fmla="*/ 733432 h 1214603"/>
                <a:gd name="connsiteX51" fmla="*/ 549197 w 1234415"/>
                <a:gd name="connsiteY51" fmla="*/ 630123 h 1214603"/>
                <a:gd name="connsiteX52" fmla="*/ 660492 w 1234415"/>
                <a:gd name="connsiteY52" fmla="*/ 765820 h 1214603"/>
                <a:gd name="connsiteX53" fmla="*/ 660492 w 1234415"/>
                <a:gd name="connsiteY53" fmla="*/ 868514 h 1214603"/>
                <a:gd name="connsiteX54" fmla="*/ 549021 w 1234415"/>
                <a:gd name="connsiteY54" fmla="*/ 837179 h 1214603"/>
                <a:gd name="connsiteX55" fmla="*/ 333713 w 1234415"/>
                <a:gd name="connsiteY55" fmla="*/ 787851 h 1214603"/>
                <a:gd name="connsiteX56" fmla="*/ 333011 w 1234415"/>
                <a:gd name="connsiteY56" fmla="*/ 787149 h 1214603"/>
                <a:gd name="connsiteX57" fmla="*/ 333011 w 1234415"/>
                <a:gd name="connsiteY57" fmla="*/ 772315 h 1214603"/>
                <a:gd name="connsiteX58" fmla="*/ 390590 w 1234415"/>
                <a:gd name="connsiteY58" fmla="*/ 687263 h 1214603"/>
                <a:gd name="connsiteX59" fmla="*/ 472921 w 1234415"/>
                <a:gd name="connsiteY59" fmla="*/ 656279 h 1214603"/>
                <a:gd name="connsiteX60" fmla="*/ 510313 w 1234415"/>
                <a:gd name="connsiteY60" fmla="*/ 646185 h 1214603"/>
                <a:gd name="connsiteX61" fmla="*/ 515141 w 1234415"/>
                <a:gd name="connsiteY61" fmla="*/ 644693 h 1214603"/>
                <a:gd name="connsiteX62" fmla="*/ 660492 w 1234415"/>
                <a:gd name="connsiteY62" fmla="*/ 765820 h 1214603"/>
                <a:gd name="connsiteX63" fmla="*/ 737118 w 1234415"/>
                <a:gd name="connsiteY63" fmla="*/ 317036 h 1214603"/>
                <a:gd name="connsiteX64" fmla="*/ 557798 w 1234415"/>
                <a:gd name="connsiteY64" fmla="*/ 292548 h 1214603"/>
                <a:gd name="connsiteX65" fmla="*/ 679188 w 1234415"/>
                <a:gd name="connsiteY65" fmla="*/ 222417 h 1214603"/>
                <a:gd name="connsiteX66" fmla="*/ 818571 w 1234415"/>
                <a:gd name="connsiteY66" fmla="*/ 368647 h 1214603"/>
                <a:gd name="connsiteX67" fmla="*/ 679188 w 1234415"/>
                <a:gd name="connsiteY67" fmla="*/ 540243 h 1214603"/>
                <a:gd name="connsiteX68" fmla="*/ 539804 w 1234415"/>
                <a:gd name="connsiteY68" fmla="*/ 368647 h 1214603"/>
                <a:gd name="connsiteX69" fmla="*/ 544896 w 1234415"/>
                <a:gd name="connsiteY69" fmla="*/ 327832 h 1214603"/>
                <a:gd name="connsiteX70" fmla="*/ 685157 w 1234415"/>
                <a:gd name="connsiteY70" fmla="*/ 358465 h 1214603"/>
                <a:gd name="connsiteX71" fmla="*/ 742823 w 1234415"/>
                <a:gd name="connsiteY71" fmla="*/ 353989 h 1214603"/>
                <a:gd name="connsiteX72" fmla="*/ 758447 w 1234415"/>
                <a:gd name="connsiteY72" fmla="*/ 332660 h 1214603"/>
                <a:gd name="connsiteX73" fmla="*/ 737118 w 1234415"/>
                <a:gd name="connsiteY73" fmla="*/ 317036 h 1214603"/>
                <a:gd name="connsiteX74" fmla="*/ 224085 w 1234415"/>
                <a:gd name="connsiteY74" fmla="*/ 492495 h 1214603"/>
                <a:gd name="connsiteX75" fmla="*/ 679188 w 1234415"/>
                <a:gd name="connsiteY75" fmla="*/ 37391 h 1214603"/>
                <a:gd name="connsiteX76" fmla="*/ 1134291 w 1234415"/>
                <a:gd name="connsiteY76" fmla="*/ 492495 h 1214603"/>
                <a:gd name="connsiteX77" fmla="*/ 1058806 w 1234415"/>
                <a:gd name="connsiteY77" fmla="*/ 742823 h 1214603"/>
                <a:gd name="connsiteX78" fmla="*/ 983673 w 1234415"/>
                <a:gd name="connsiteY78" fmla="*/ 653383 h 1214603"/>
                <a:gd name="connsiteX79" fmla="*/ 895812 w 1234415"/>
                <a:gd name="connsiteY79" fmla="*/ 620292 h 1214603"/>
                <a:gd name="connsiteX80" fmla="*/ 856578 w 1234415"/>
                <a:gd name="connsiteY80" fmla="*/ 609672 h 1214603"/>
                <a:gd name="connsiteX81" fmla="*/ 786184 w 1234415"/>
                <a:gd name="connsiteY81" fmla="*/ 541121 h 1214603"/>
                <a:gd name="connsiteX82" fmla="*/ 785481 w 1234415"/>
                <a:gd name="connsiteY82" fmla="*/ 535152 h 1214603"/>
                <a:gd name="connsiteX83" fmla="*/ 855963 w 1234415"/>
                <a:gd name="connsiteY83" fmla="*/ 368559 h 1214603"/>
                <a:gd name="connsiteX84" fmla="*/ 679188 w 1234415"/>
                <a:gd name="connsiteY84" fmla="*/ 184938 h 1214603"/>
                <a:gd name="connsiteX85" fmla="*/ 502413 w 1234415"/>
                <a:gd name="connsiteY85" fmla="*/ 368559 h 1214603"/>
                <a:gd name="connsiteX86" fmla="*/ 572719 w 1234415"/>
                <a:gd name="connsiteY86" fmla="*/ 534977 h 1214603"/>
                <a:gd name="connsiteX87" fmla="*/ 571578 w 1234415"/>
                <a:gd name="connsiteY87" fmla="*/ 543403 h 1214603"/>
                <a:gd name="connsiteX88" fmla="*/ 501623 w 1234415"/>
                <a:gd name="connsiteY88" fmla="*/ 609672 h 1214603"/>
                <a:gd name="connsiteX89" fmla="*/ 462301 w 1234415"/>
                <a:gd name="connsiteY89" fmla="*/ 620292 h 1214603"/>
                <a:gd name="connsiteX90" fmla="*/ 374616 w 1234415"/>
                <a:gd name="connsiteY90" fmla="*/ 653295 h 1214603"/>
                <a:gd name="connsiteX91" fmla="*/ 299569 w 1234415"/>
                <a:gd name="connsiteY91" fmla="*/ 742648 h 1214603"/>
                <a:gd name="connsiteX92" fmla="*/ 224085 w 1234415"/>
                <a:gd name="connsiteY92" fmla="*/ 492495 h 1214603"/>
                <a:gd name="connsiteX93" fmla="*/ 1166504 w 1234415"/>
                <a:gd name="connsiteY93" fmla="*/ 982356 h 1214603"/>
                <a:gd name="connsiteX94" fmla="*/ 194681 w 1234415"/>
                <a:gd name="connsiteY94" fmla="*/ 1125251 h 1214603"/>
                <a:gd name="connsiteX95" fmla="*/ 194681 w 1234415"/>
                <a:gd name="connsiteY95" fmla="*/ 821205 h 1214603"/>
                <a:gd name="connsiteX96" fmla="*/ 530149 w 1234415"/>
                <a:gd name="connsiteY96" fmla="*/ 869392 h 1214603"/>
                <a:gd name="connsiteX97" fmla="*/ 785218 w 1234415"/>
                <a:gd name="connsiteY97" fmla="*/ 908451 h 1214603"/>
                <a:gd name="connsiteX98" fmla="*/ 821117 w 1234415"/>
                <a:gd name="connsiteY98" fmla="*/ 921968 h 1214603"/>
                <a:gd name="connsiteX99" fmla="*/ 834459 w 1234415"/>
                <a:gd name="connsiteY99" fmla="*/ 971648 h 1214603"/>
                <a:gd name="connsiteX100" fmla="*/ 799964 w 1234415"/>
                <a:gd name="connsiteY100" fmla="*/ 1007108 h 1214603"/>
                <a:gd name="connsiteX101" fmla="*/ 799350 w 1234415"/>
                <a:gd name="connsiteY101" fmla="*/ 1007459 h 1214603"/>
                <a:gd name="connsiteX102" fmla="*/ 798910 w 1234415"/>
                <a:gd name="connsiteY102" fmla="*/ 1007547 h 1214603"/>
                <a:gd name="connsiteX103" fmla="*/ 518125 w 1234415"/>
                <a:gd name="connsiteY103" fmla="*/ 1010970 h 1214603"/>
                <a:gd name="connsiteX104" fmla="*/ 497147 w 1234415"/>
                <a:gd name="connsiteY104" fmla="*/ 1027120 h 1214603"/>
                <a:gd name="connsiteX105" fmla="*/ 513297 w 1234415"/>
                <a:gd name="connsiteY105" fmla="*/ 1048098 h 1214603"/>
                <a:gd name="connsiteX106" fmla="*/ 680329 w 1234415"/>
                <a:gd name="connsiteY106" fmla="*/ 1060562 h 1214603"/>
                <a:gd name="connsiteX107" fmla="*/ 810321 w 1234415"/>
                <a:gd name="connsiteY107" fmla="*/ 1043095 h 1214603"/>
                <a:gd name="connsiteX108" fmla="*/ 810497 w 1234415"/>
                <a:gd name="connsiteY108" fmla="*/ 1043095 h 1214603"/>
                <a:gd name="connsiteX109" fmla="*/ 1104537 w 1234415"/>
                <a:gd name="connsiteY109" fmla="*/ 949529 h 1214603"/>
                <a:gd name="connsiteX110" fmla="*/ 1187130 w 1234415"/>
                <a:gd name="connsiteY110" fmla="*/ 924689 h 1214603"/>
                <a:gd name="connsiteX111" fmla="*/ 1197049 w 1234415"/>
                <a:gd name="connsiteY111" fmla="*/ 942156 h 1214603"/>
                <a:gd name="connsiteX112" fmla="*/ 1166504 w 1234415"/>
                <a:gd name="connsiteY112" fmla="*/ 982356 h 1214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234415" h="1214603">
                  <a:moveTo>
                    <a:pt x="1211180" y="896163"/>
                  </a:moveTo>
                  <a:cubicBezTo>
                    <a:pt x="1197312" y="884489"/>
                    <a:pt x="1180811" y="883611"/>
                    <a:pt x="1158956" y="889141"/>
                  </a:cubicBezTo>
                  <a:cubicBezTo>
                    <a:pt x="1160185" y="884138"/>
                    <a:pt x="1160974" y="879135"/>
                    <a:pt x="1160711" y="873868"/>
                  </a:cubicBezTo>
                  <a:cubicBezTo>
                    <a:pt x="1160272" y="862107"/>
                    <a:pt x="1155532" y="844991"/>
                    <a:pt x="1135608" y="829719"/>
                  </a:cubicBezTo>
                  <a:cubicBezTo>
                    <a:pt x="1111032" y="811023"/>
                    <a:pt x="1073816" y="826120"/>
                    <a:pt x="1013253" y="852101"/>
                  </a:cubicBezTo>
                  <a:cubicBezTo>
                    <a:pt x="1110505" y="762660"/>
                    <a:pt x="1171682" y="634950"/>
                    <a:pt x="1171682" y="492495"/>
                  </a:cubicBezTo>
                  <a:cubicBezTo>
                    <a:pt x="1171682" y="220925"/>
                    <a:pt x="950758" y="0"/>
                    <a:pt x="679188" y="0"/>
                  </a:cubicBezTo>
                  <a:cubicBezTo>
                    <a:pt x="407619" y="0"/>
                    <a:pt x="186693" y="220925"/>
                    <a:pt x="186693" y="492495"/>
                  </a:cubicBezTo>
                  <a:cubicBezTo>
                    <a:pt x="186693" y="602386"/>
                    <a:pt x="223295" y="703677"/>
                    <a:pt x="284385" y="785657"/>
                  </a:cubicBezTo>
                  <a:cubicBezTo>
                    <a:pt x="252523" y="784515"/>
                    <a:pt x="216975" y="783901"/>
                    <a:pt x="175985" y="783901"/>
                  </a:cubicBezTo>
                  <a:lnTo>
                    <a:pt x="18696" y="783901"/>
                  </a:lnTo>
                  <a:cubicBezTo>
                    <a:pt x="8339" y="783901"/>
                    <a:pt x="0" y="792240"/>
                    <a:pt x="0" y="802597"/>
                  </a:cubicBezTo>
                  <a:lnTo>
                    <a:pt x="0" y="1139031"/>
                  </a:lnTo>
                  <a:cubicBezTo>
                    <a:pt x="0" y="1149388"/>
                    <a:pt x="8427" y="1157727"/>
                    <a:pt x="18696" y="1157727"/>
                  </a:cubicBezTo>
                  <a:lnTo>
                    <a:pt x="172914" y="1157727"/>
                  </a:lnTo>
                  <a:cubicBezTo>
                    <a:pt x="196612" y="1165451"/>
                    <a:pt x="356096" y="1214691"/>
                    <a:pt x="562362" y="1214603"/>
                  </a:cubicBezTo>
                  <a:cubicBezTo>
                    <a:pt x="754760" y="1214603"/>
                    <a:pt x="987710" y="1171770"/>
                    <a:pt x="1188711" y="1012462"/>
                  </a:cubicBezTo>
                  <a:cubicBezTo>
                    <a:pt x="1193187" y="1009390"/>
                    <a:pt x="1232597" y="981127"/>
                    <a:pt x="1234352" y="944087"/>
                  </a:cubicBezTo>
                  <a:cubicBezTo>
                    <a:pt x="1234967" y="931623"/>
                    <a:pt x="1231368" y="913191"/>
                    <a:pt x="1211180" y="896163"/>
                  </a:cubicBezTo>
                  <a:close/>
                  <a:moveTo>
                    <a:pt x="157290" y="1120335"/>
                  </a:moveTo>
                  <a:lnTo>
                    <a:pt x="37479" y="1120335"/>
                  </a:lnTo>
                  <a:lnTo>
                    <a:pt x="37479" y="821292"/>
                  </a:lnTo>
                  <a:lnTo>
                    <a:pt x="157290" y="821292"/>
                  </a:lnTo>
                  <a:lnTo>
                    <a:pt x="157290" y="1120335"/>
                  </a:lnTo>
                  <a:close/>
                  <a:moveTo>
                    <a:pt x="1022819" y="888702"/>
                  </a:moveTo>
                  <a:cubicBezTo>
                    <a:pt x="1057051" y="874044"/>
                    <a:pt x="1104010" y="853856"/>
                    <a:pt x="1112963" y="859386"/>
                  </a:cubicBezTo>
                  <a:cubicBezTo>
                    <a:pt x="1123057" y="867198"/>
                    <a:pt x="1123319" y="873342"/>
                    <a:pt x="1123407" y="875273"/>
                  </a:cubicBezTo>
                  <a:cubicBezTo>
                    <a:pt x="1123759" y="884313"/>
                    <a:pt x="1115683" y="897392"/>
                    <a:pt x="1102517" y="909855"/>
                  </a:cubicBezTo>
                  <a:cubicBezTo>
                    <a:pt x="1098392" y="911611"/>
                    <a:pt x="1094355" y="913279"/>
                    <a:pt x="1089966" y="915210"/>
                  </a:cubicBezTo>
                  <a:cubicBezTo>
                    <a:pt x="1039760" y="936538"/>
                    <a:pt x="968313" y="966908"/>
                    <a:pt x="868251" y="991923"/>
                  </a:cubicBezTo>
                  <a:cubicBezTo>
                    <a:pt x="870446" y="985691"/>
                    <a:pt x="871411" y="979635"/>
                    <a:pt x="871762" y="974105"/>
                  </a:cubicBezTo>
                  <a:cubicBezTo>
                    <a:pt x="872376" y="963660"/>
                    <a:pt x="871762" y="954269"/>
                    <a:pt x="870446" y="945228"/>
                  </a:cubicBezTo>
                  <a:cubicBezTo>
                    <a:pt x="929692" y="928288"/>
                    <a:pt x="981127" y="906608"/>
                    <a:pt x="1022819" y="888702"/>
                  </a:cubicBezTo>
                  <a:close/>
                  <a:moveTo>
                    <a:pt x="1025365" y="787236"/>
                  </a:moveTo>
                  <a:cubicBezTo>
                    <a:pt x="980162" y="840164"/>
                    <a:pt x="922758" y="881680"/>
                    <a:pt x="857806" y="908978"/>
                  </a:cubicBezTo>
                  <a:cubicBezTo>
                    <a:pt x="854734" y="904150"/>
                    <a:pt x="851398" y="899498"/>
                    <a:pt x="847361" y="895461"/>
                  </a:cubicBezTo>
                  <a:cubicBezTo>
                    <a:pt x="821205" y="869304"/>
                    <a:pt x="784779" y="871147"/>
                    <a:pt x="783989" y="871235"/>
                  </a:cubicBezTo>
                  <a:cubicBezTo>
                    <a:pt x="750109" y="871762"/>
                    <a:pt x="721933" y="871499"/>
                    <a:pt x="698059" y="870709"/>
                  </a:cubicBezTo>
                  <a:lnTo>
                    <a:pt x="698059" y="765908"/>
                  </a:lnTo>
                  <a:cubicBezTo>
                    <a:pt x="732905" y="746949"/>
                    <a:pt x="819713" y="695601"/>
                    <a:pt x="843236" y="644605"/>
                  </a:cubicBezTo>
                  <a:cubicBezTo>
                    <a:pt x="844903" y="645044"/>
                    <a:pt x="846396" y="645746"/>
                    <a:pt x="848063" y="646185"/>
                  </a:cubicBezTo>
                  <a:cubicBezTo>
                    <a:pt x="860703" y="649170"/>
                    <a:pt x="873078" y="652593"/>
                    <a:pt x="885367" y="656279"/>
                  </a:cubicBezTo>
                  <a:cubicBezTo>
                    <a:pt x="915561" y="665232"/>
                    <a:pt x="943297" y="675677"/>
                    <a:pt x="967873" y="687351"/>
                  </a:cubicBezTo>
                  <a:cubicBezTo>
                    <a:pt x="1003422" y="704115"/>
                    <a:pt x="1025541" y="736767"/>
                    <a:pt x="1025541" y="772578"/>
                  </a:cubicBezTo>
                  <a:lnTo>
                    <a:pt x="1025541" y="787236"/>
                  </a:lnTo>
                  <a:close/>
                  <a:moveTo>
                    <a:pt x="549197" y="630123"/>
                  </a:moveTo>
                  <a:cubicBezTo>
                    <a:pt x="576932" y="613621"/>
                    <a:pt x="597560" y="588255"/>
                    <a:pt x="605985" y="558676"/>
                  </a:cubicBezTo>
                  <a:cubicBezTo>
                    <a:pt x="628368" y="570788"/>
                    <a:pt x="653120" y="577634"/>
                    <a:pt x="679188" y="577634"/>
                  </a:cubicBezTo>
                  <a:cubicBezTo>
                    <a:pt x="705256" y="577634"/>
                    <a:pt x="730097" y="570700"/>
                    <a:pt x="752390" y="558676"/>
                  </a:cubicBezTo>
                  <a:cubicBezTo>
                    <a:pt x="761168" y="587904"/>
                    <a:pt x="781356" y="612656"/>
                    <a:pt x="809268" y="629508"/>
                  </a:cubicBezTo>
                  <a:cubicBezTo>
                    <a:pt x="796277" y="659527"/>
                    <a:pt x="729921" y="705783"/>
                    <a:pt x="679188" y="733432"/>
                  </a:cubicBezTo>
                  <a:cubicBezTo>
                    <a:pt x="628630" y="706046"/>
                    <a:pt x="562362" y="660141"/>
                    <a:pt x="549197" y="630123"/>
                  </a:cubicBezTo>
                  <a:close/>
                  <a:moveTo>
                    <a:pt x="660492" y="765820"/>
                  </a:moveTo>
                  <a:lnTo>
                    <a:pt x="660492" y="868514"/>
                  </a:lnTo>
                  <a:cubicBezTo>
                    <a:pt x="593346" y="863072"/>
                    <a:pt x="572281" y="850784"/>
                    <a:pt x="549021" y="837179"/>
                  </a:cubicBezTo>
                  <a:cubicBezTo>
                    <a:pt x="516106" y="817869"/>
                    <a:pt x="479241" y="796540"/>
                    <a:pt x="333713" y="787851"/>
                  </a:cubicBezTo>
                  <a:cubicBezTo>
                    <a:pt x="333538" y="787588"/>
                    <a:pt x="333274" y="787412"/>
                    <a:pt x="333011" y="787149"/>
                  </a:cubicBezTo>
                  <a:lnTo>
                    <a:pt x="333011" y="772315"/>
                  </a:lnTo>
                  <a:cubicBezTo>
                    <a:pt x="333011" y="736679"/>
                    <a:pt x="355043" y="704028"/>
                    <a:pt x="390590" y="687263"/>
                  </a:cubicBezTo>
                  <a:cubicBezTo>
                    <a:pt x="415430" y="675502"/>
                    <a:pt x="442376" y="665407"/>
                    <a:pt x="472921" y="656279"/>
                  </a:cubicBezTo>
                  <a:cubicBezTo>
                    <a:pt x="485297" y="652593"/>
                    <a:pt x="497498" y="649170"/>
                    <a:pt x="510313" y="646185"/>
                  </a:cubicBezTo>
                  <a:cubicBezTo>
                    <a:pt x="511981" y="645746"/>
                    <a:pt x="513472" y="645220"/>
                    <a:pt x="515141" y="644693"/>
                  </a:cubicBezTo>
                  <a:cubicBezTo>
                    <a:pt x="538487" y="695777"/>
                    <a:pt x="625559" y="746949"/>
                    <a:pt x="660492" y="765820"/>
                  </a:cubicBezTo>
                  <a:close/>
                  <a:moveTo>
                    <a:pt x="737118" y="317036"/>
                  </a:moveTo>
                  <a:cubicBezTo>
                    <a:pt x="648731" y="330729"/>
                    <a:pt x="584744" y="306065"/>
                    <a:pt x="557798" y="292548"/>
                  </a:cubicBezTo>
                  <a:cubicBezTo>
                    <a:pt x="580531" y="249100"/>
                    <a:pt x="623540" y="222417"/>
                    <a:pt x="679188" y="222417"/>
                  </a:cubicBezTo>
                  <a:cubicBezTo>
                    <a:pt x="762572" y="222417"/>
                    <a:pt x="818571" y="281225"/>
                    <a:pt x="818571" y="368647"/>
                  </a:cubicBezTo>
                  <a:cubicBezTo>
                    <a:pt x="818571" y="463266"/>
                    <a:pt x="756077" y="540243"/>
                    <a:pt x="679188" y="540243"/>
                  </a:cubicBezTo>
                  <a:cubicBezTo>
                    <a:pt x="602299" y="540243"/>
                    <a:pt x="539804" y="463266"/>
                    <a:pt x="539804" y="368647"/>
                  </a:cubicBezTo>
                  <a:cubicBezTo>
                    <a:pt x="539804" y="354077"/>
                    <a:pt x="541911" y="340735"/>
                    <a:pt x="544896" y="327832"/>
                  </a:cubicBezTo>
                  <a:cubicBezTo>
                    <a:pt x="570876" y="340560"/>
                    <a:pt x="618976" y="358465"/>
                    <a:pt x="685157" y="358465"/>
                  </a:cubicBezTo>
                  <a:cubicBezTo>
                    <a:pt x="703150" y="358465"/>
                    <a:pt x="722373" y="357149"/>
                    <a:pt x="742823" y="353989"/>
                  </a:cubicBezTo>
                  <a:cubicBezTo>
                    <a:pt x="753005" y="352409"/>
                    <a:pt x="760028" y="342929"/>
                    <a:pt x="758447" y="332660"/>
                  </a:cubicBezTo>
                  <a:cubicBezTo>
                    <a:pt x="756867" y="322390"/>
                    <a:pt x="747300" y="315456"/>
                    <a:pt x="737118" y="317036"/>
                  </a:cubicBezTo>
                  <a:close/>
                  <a:moveTo>
                    <a:pt x="224085" y="492495"/>
                  </a:moveTo>
                  <a:cubicBezTo>
                    <a:pt x="224085" y="241552"/>
                    <a:pt x="428245" y="37391"/>
                    <a:pt x="679188" y="37391"/>
                  </a:cubicBezTo>
                  <a:cubicBezTo>
                    <a:pt x="930131" y="37391"/>
                    <a:pt x="1134291" y="241552"/>
                    <a:pt x="1134291" y="492495"/>
                  </a:cubicBezTo>
                  <a:cubicBezTo>
                    <a:pt x="1134291" y="585008"/>
                    <a:pt x="1106380" y="670937"/>
                    <a:pt x="1058806" y="742823"/>
                  </a:cubicBezTo>
                  <a:cubicBezTo>
                    <a:pt x="1049503" y="704730"/>
                    <a:pt x="1022556" y="671815"/>
                    <a:pt x="983673" y="653383"/>
                  </a:cubicBezTo>
                  <a:cubicBezTo>
                    <a:pt x="957341" y="640919"/>
                    <a:pt x="927850" y="629859"/>
                    <a:pt x="895812" y="620292"/>
                  </a:cubicBezTo>
                  <a:cubicBezTo>
                    <a:pt x="882822" y="616430"/>
                    <a:pt x="869744" y="612831"/>
                    <a:pt x="856578" y="609672"/>
                  </a:cubicBezTo>
                  <a:cubicBezTo>
                    <a:pt x="819713" y="599665"/>
                    <a:pt x="792767" y="573334"/>
                    <a:pt x="786184" y="541121"/>
                  </a:cubicBezTo>
                  <a:cubicBezTo>
                    <a:pt x="785920" y="539717"/>
                    <a:pt x="785657" y="537522"/>
                    <a:pt x="785481" y="535152"/>
                  </a:cubicBezTo>
                  <a:cubicBezTo>
                    <a:pt x="828226" y="496971"/>
                    <a:pt x="855963" y="436583"/>
                    <a:pt x="855963" y="368559"/>
                  </a:cubicBezTo>
                  <a:cubicBezTo>
                    <a:pt x="855963" y="260423"/>
                    <a:pt x="783287" y="184938"/>
                    <a:pt x="679188" y="184938"/>
                  </a:cubicBezTo>
                  <a:cubicBezTo>
                    <a:pt x="575089" y="184938"/>
                    <a:pt x="502413" y="260423"/>
                    <a:pt x="502413" y="368559"/>
                  </a:cubicBezTo>
                  <a:cubicBezTo>
                    <a:pt x="502413" y="436495"/>
                    <a:pt x="530149" y="496795"/>
                    <a:pt x="572719" y="534977"/>
                  </a:cubicBezTo>
                  <a:cubicBezTo>
                    <a:pt x="572369" y="538137"/>
                    <a:pt x="572017" y="541296"/>
                    <a:pt x="571578" y="543403"/>
                  </a:cubicBezTo>
                  <a:cubicBezTo>
                    <a:pt x="564907" y="575089"/>
                    <a:pt x="537434" y="601070"/>
                    <a:pt x="501623" y="609672"/>
                  </a:cubicBezTo>
                  <a:cubicBezTo>
                    <a:pt x="488194" y="612831"/>
                    <a:pt x="475291" y="616430"/>
                    <a:pt x="462301" y="620292"/>
                  </a:cubicBezTo>
                  <a:cubicBezTo>
                    <a:pt x="429824" y="629947"/>
                    <a:pt x="401211" y="640743"/>
                    <a:pt x="374616" y="653295"/>
                  </a:cubicBezTo>
                  <a:cubicBezTo>
                    <a:pt x="335732" y="671727"/>
                    <a:pt x="308874" y="704554"/>
                    <a:pt x="299569" y="742648"/>
                  </a:cubicBezTo>
                  <a:cubicBezTo>
                    <a:pt x="251997" y="670937"/>
                    <a:pt x="224085" y="584920"/>
                    <a:pt x="224085" y="492495"/>
                  </a:cubicBezTo>
                  <a:close/>
                  <a:moveTo>
                    <a:pt x="1166504" y="982356"/>
                  </a:moveTo>
                  <a:cubicBezTo>
                    <a:pt x="783989" y="1285524"/>
                    <a:pt x="280172" y="1151319"/>
                    <a:pt x="194681" y="1125251"/>
                  </a:cubicBezTo>
                  <a:lnTo>
                    <a:pt x="194681" y="821205"/>
                  </a:lnTo>
                  <a:cubicBezTo>
                    <a:pt x="450100" y="822346"/>
                    <a:pt x="492582" y="847273"/>
                    <a:pt x="530149" y="869392"/>
                  </a:cubicBezTo>
                  <a:cubicBezTo>
                    <a:pt x="568770" y="892037"/>
                    <a:pt x="602036" y="911699"/>
                    <a:pt x="785218" y="908451"/>
                  </a:cubicBezTo>
                  <a:cubicBezTo>
                    <a:pt x="785393" y="908451"/>
                    <a:pt x="807074" y="907661"/>
                    <a:pt x="821117" y="921968"/>
                  </a:cubicBezTo>
                  <a:cubicBezTo>
                    <a:pt x="831386" y="932413"/>
                    <a:pt x="835862" y="949178"/>
                    <a:pt x="834459" y="971648"/>
                  </a:cubicBezTo>
                  <a:cubicBezTo>
                    <a:pt x="834107" y="977177"/>
                    <a:pt x="833054" y="993942"/>
                    <a:pt x="799964" y="1007108"/>
                  </a:cubicBezTo>
                  <a:cubicBezTo>
                    <a:pt x="799700" y="1007196"/>
                    <a:pt x="799525" y="1007371"/>
                    <a:pt x="799350" y="1007459"/>
                  </a:cubicBezTo>
                  <a:cubicBezTo>
                    <a:pt x="799174" y="1007547"/>
                    <a:pt x="799086" y="1007547"/>
                    <a:pt x="798910" y="1007547"/>
                  </a:cubicBezTo>
                  <a:cubicBezTo>
                    <a:pt x="763889" y="1021152"/>
                    <a:pt x="686824" y="1032825"/>
                    <a:pt x="518125" y="1010970"/>
                  </a:cubicBezTo>
                  <a:cubicBezTo>
                    <a:pt x="507943" y="1009478"/>
                    <a:pt x="498463" y="1016851"/>
                    <a:pt x="497147" y="1027120"/>
                  </a:cubicBezTo>
                  <a:cubicBezTo>
                    <a:pt x="495830" y="1037390"/>
                    <a:pt x="503028" y="1046781"/>
                    <a:pt x="513297" y="1048098"/>
                  </a:cubicBezTo>
                  <a:cubicBezTo>
                    <a:pt x="577547" y="1056436"/>
                    <a:pt x="633283" y="1060562"/>
                    <a:pt x="680329" y="1060562"/>
                  </a:cubicBezTo>
                  <a:cubicBezTo>
                    <a:pt x="736065" y="1060562"/>
                    <a:pt x="779425" y="1054681"/>
                    <a:pt x="810321" y="1043095"/>
                  </a:cubicBezTo>
                  <a:cubicBezTo>
                    <a:pt x="810409" y="1043095"/>
                    <a:pt x="810409" y="1043095"/>
                    <a:pt x="810497" y="1043095"/>
                  </a:cubicBezTo>
                  <a:cubicBezTo>
                    <a:pt x="949178" y="1015622"/>
                    <a:pt x="1042568" y="975861"/>
                    <a:pt x="1104537" y="949529"/>
                  </a:cubicBezTo>
                  <a:cubicBezTo>
                    <a:pt x="1142806" y="933291"/>
                    <a:pt x="1179144" y="917931"/>
                    <a:pt x="1187130" y="924689"/>
                  </a:cubicBezTo>
                  <a:cubicBezTo>
                    <a:pt x="1196347" y="932501"/>
                    <a:pt x="1197225" y="938382"/>
                    <a:pt x="1197049" y="942156"/>
                  </a:cubicBezTo>
                  <a:cubicBezTo>
                    <a:pt x="1196259" y="958131"/>
                    <a:pt x="1174930" y="976475"/>
                    <a:pt x="1166504" y="982356"/>
                  </a:cubicBezTo>
                  <a:close/>
                </a:path>
              </a:pathLst>
            </a:custGeom>
            <a:grpFill/>
            <a:ln w="8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F9349760-2898-4948-8135-9E9A60001B66}"/>
                </a:ext>
              </a:extLst>
            </p:cNvPr>
            <p:cNvSpPr/>
            <p:nvPr/>
          </p:nvSpPr>
          <p:spPr>
            <a:xfrm>
              <a:off x="13264330" y="4298684"/>
              <a:ext cx="37390" cy="37391"/>
            </a:xfrm>
            <a:custGeom>
              <a:avLst/>
              <a:gdLst>
                <a:gd name="connsiteX0" fmla="*/ 18696 w 37390"/>
                <a:gd name="connsiteY0" fmla="*/ 37391 h 37391"/>
                <a:gd name="connsiteX1" fmla="*/ 37390 w 37390"/>
                <a:gd name="connsiteY1" fmla="*/ 18696 h 37391"/>
                <a:gd name="connsiteX2" fmla="*/ 18696 w 37390"/>
                <a:gd name="connsiteY2" fmla="*/ 0 h 37391"/>
                <a:gd name="connsiteX3" fmla="*/ 0 w 37390"/>
                <a:gd name="connsiteY3" fmla="*/ 18696 h 37391"/>
                <a:gd name="connsiteX4" fmla="*/ 18696 w 37390"/>
                <a:gd name="connsiteY4" fmla="*/ 37391 h 3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90" h="37391">
                  <a:moveTo>
                    <a:pt x="18696" y="37391"/>
                  </a:moveTo>
                  <a:cubicBezTo>
                    <a:pt x="29052" y="37391"/>
                    <a:pt x="37390" y="28965"/>
                    <a:pt x="37390" y="18696"/>
                  </a:cubicBezTo>
                  <a:cubicBezTo>
                    <a:pt x="37390" y="8339"/>
                    <a:pt x="29052" y="0"/>
                    <a:pt x="18696" y="0"/>
                  </a:cubicBezTo>
                  <a:cubicBezTo>
                    <a:pt x="8338" y="0"/>
                    <a:pt x="0" y="8426"/>
                    <a:pt x="0" y="18696"/>
                  </a:cubicBezTo>
                  <a:cubicBezTo>
                    <a:pt x="0" y="28965"/>
                    <a:pt x="8338" y="37391"/>
                    <a:pt x="18696" y="37391"/>
                  </a:cubicBezTo>
                  <a:close/>
                </a:path>
              </a:pathLst>
            </a:custGeom>
            <a:grpFill/>
            <a:ln w="8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84E4BF85-175F-48A9-B1B4-18D61C2A002B}"/>
              </a:ext>
            </a:extLst>
          </p:cNvPr>
          <p:cNvSpPr/>
          <p:nvPr/>
        </p:nvSpPr>
        <p:spPr>
          <a:xfrm>
            <a:off x="7521466" y="4764028"/>
            <a:ext cx="758934" cy="758944"/>
          </a:xfrm>
          <a:custGeom>
            <a:avLst/>
            <a:gdLst>
              <a:gd name="connsiteX0" fmla="*/ 1198448 w 1234188"/>
              <a:gd name="connsiteY0" fmla="*/ 187010 h 1234208"/>
              <a:gd name="connsiteX1" fmla="*/ 1199202 w 1234188"/>
              <a:gd name="connsiteY1" fmla="*/ 177385 h 1234208"/>
              <a:gd name="connsiteX2" fmla="*/ 1138182 w 1234188"/>
              <a:gd name="connsiteY2" fmla="*/ 116366 h 1234208"/>
              <a:gd name="connsiteX3" fmla="*/ 1121442 w 1234188"/>
              <a:gd name="connsiteY3" fmla="*/ 118709 h 1234208"/>
              <a:gd name="connsiteX4" fmla="*/ 1034056 w 1234188"/>
              <a:gd name="connsiteY4" fmla="*/ 60955 h 1234208"/>
              <a:gd name="connsiteX5" fmla="*/ 939138 w 1234188"/>
              <a:gd name="connsiteY5" fmla="*/ 150516 h 1234208"/>
              <a:gd name="connsiteX6" fmla="*/ 885318 w 1234188"/>
              <a:gd name="connsiteY6" fmla="*/ 171777 h 1234208"/>
              <a:gd name="connsiteX7" fmla="*/ 825806 w 1234188"/>
              <a:gd name="connsiteY7" fmla="*/ 104229 h 1234208"/>
              <a:gd name="connsiteX8" fmla="*/ 506984 w 1234188"/>
              <a:gd name="connsiteY8" fmla="*/ 2614 h 1234208"/>
              <a:gd name="connsiteX9" fmla="*/ 159536 w 1234188"/>
              <a:gd name="connsiteY9" fmla="*/ 300678 h 1234208"/>
              <a:gd name="connsiteX10" fmla="*/ 76336 w 1234188"/>
              <a:gd name="connsiteY10" fmla="*/ 388733 h 1234208"/>
              <a:gd name="connsiteX11" fmla="*/ 0 w 1234188"/>
              <a:gd name="connsiteY11" fmla="*/ 471514 h 1234208"/>
              <a:gd name="connsiteX12" fmla="*/ 83032 w 1234188"/>
              <a:gd name="connsiteY12" fmla="*/ 554547 h 1234208"/>
              <a:gd name="connsiteX13" fmla="*/ 171171 w 1234188"/>
              <a:gd name="connsiteY13" fmla="*/ 554547 h 1234208"/>
              <a:gd name="connsiteX14" fmla="*/ 310619 w 1234188"/>
              <a:gd name="connsiteY14" fmla="*/ 1013570 h 1234208"/>
              <a:gd name="connsiteX15" fmla="*/ 335311 w 1234188"/>
              <a:gd name="connsiteY15" fmla="*/ 1217803 h 1234208"/>
              <a:gd name="connsiteX16" fmla="*/ 353893 w 1234188"/>
              <a:gd name="connsiteY16" fmla="*/ 1234209 h 1234208"/>
              <a:gd name="connsiteX17" fmla="*/ 752817 w 1234188"/>
              <a:gd name="connsiteY17" fmla="*/ 1234209 h 1234208"/>
              <a:gd name="connsiteX18" fmla="*/ 771400 w 1234188"/>
              <a:gd name="connsiteY18" fmla="*/ 1217803 h 1234208"/>
              <a:gd name="connsiteX19" fmla="*/ 796175 w 1234188"/>
              <a:gd name="connsiteY19" fmla="*/ 1013653 h 1234208"/>
              <a:gd name="connsiteX20" fmla="*/ 947257 w 1234188"/>
              <a:gd name="connsiteY20" fmla="*/ 514370 h 1234208"/>
              <a:gd name="connsiteX21" fmla="*/ 961905 w 1234188"/>
              <a:gd name="connsiteY21" fmla="*/ 408570 h 1234208"/>
              <a:gd name="connsiteX22" fmla="*/ 961738 w 1234188"/>
              <a:gd name="connsiteY22" fmla="*/ 404971 h 1234208"/>
              <a:gd name="connsiteX23" fmla="*/ 1033471 w 1234188"/>
              <a:gd name="connsiteY23" fmla="*/ 404971 h 1234208"/>
              <a:gd name="connsiteX24" fmla="*/ 1116504 w 1234188"/>
              <a:gd name="connsiteY24" fmla="*/ 321938 h 1234208"/>
              <a:gd name="connsiteX25" fmla="*/ 1115917 w 1234188"/>
              <a:gd name="connsiteY25" fmla="*/ 315828 h 1234208"/>
              <a:gd name="connsiteX26" fmla="*/ 1165553 w 1234188"/>
              <a:gd name="connsiteY26" fmla="*/ 315828 h 1234208"/>
              <a:gd name="connsiteX27" fmla="*/ 1234189 w 1234188"/>
              <a:gd name="connsiteY27" fmla="*/ 247109 h 1234208"/>
              <a:gd name="connsiteX28" fmla="*/ 1198448 w 1234188"/>
              <a:gd name="connsiteY28" fmla="*/ 187010 h 1234208"/>
              <a:gd name="connsiteX29" fmla="*/ 543478 w 1234188"/>
              <a:gd name="connsiteY29" fmla="*/ 39109 h 1234208"/>
              <a:gd name="connsiteX30" fmla="*/ 576792 w 1234188"/>
              <a:gd name="connsiteY30" fmla="*/ 46223 h 1234208"/>
              <a:gd name="connsiteX31" fmla="*/ 671878 w 1234188"/>
              <a:gd name="connsiteY31" fmla="*/ 408570 h 1234208"/>
              <a:gd name="connsiteX32" fmla="*/ 623999 w 1234188"/>
              <a:gd name="connsiteY32" fmla="*/ 700272 h 1234208"/>
              <a:gd name="connsiteX33" fmla="*/ 603241 w 1234188"/>
              <a:gd name="connsiteY33" fmla="*/ 825826 h 1234208"/>
              <a:gd name="connsiteX34" fmla="*/ 603241 w 1234188"/>
              <a:gd name="connsiteY34" fmla="*/ 835200 h 1234208"/>
              <a:gd name="connsiteX35" fmla="*/ 553355 w 1234188"/>
              <a:gd name="connsiteY35" fmla="*/ 835200 h 1234208"/>
              <a:gd name="connsiteX36" fmla="*/ 503469 w 1234188"/>
              <a:gd name="connsiteY36" fmla="*/ 835200 h 1234208"/>
              <a:gd name="connsiteX37" fmla="*/ 503469 w 1234188"/>
              <a:gd name="connsiteY37" fmla="*/ 825826 h 1234208"/>
              <a:gd name="connsiteX38" fmla="*/ 482376 w 1234188"/>
              <a:gd name="connsiteY38" fmla="*/ 699435 h 1234208"/>
              <a:gd name="connsiteX39" fmla="*/ 435503 w 1234188"/>
              <a:gd name="connsiteY39" fmla="*/ 370067 h 1234208"/>
              <a:gd name="connsiteX40" fmla="*/ 543478 w 1234188"/>
              <a:gd name="connsiteY40" fmla="*/ 39109 h 1234208"/>
              <a:gd name="connsiteX41" fmla="*/ 656225 w 1234188"/>
              <a:gd name="connsiteY41" fmla="*/ 872615 h 1234208"/>
              <a:gd name="connsiteX42" fmla="*/ 637309 w 1234188"/>
              <a:gd name="connsiteY42" fmla="*/ 991137 h 1234208"/>
              <a:gd name="connsiteX43" fmla="*/ 469737 w 1234188"/>
              <a:gd name="connsiteY43" fmla="*/ 991137 h 1234208"/>
              <a:gd name="connsiteX44" fmla="*/ 450736 w 1234188"/>
              <a:gd name="connsiteY44" fmla="*/ 872615 h 1234208"/>
              <a:gd name="connsiteX45" fmla="*/ 656225 w 1234188"/>
              <a:gd name="connsiteY45" fmla="*/ 872615 h 1234208"/>
              <a:gd name="connsiteX46" fmla="*/ 83116 w 1234188"/>
              <a:gd name="connsiteY46" fmla="*/ 517299 h 1234208"/>
              <a:gd name="connsiteX47" fmla="*/ 37498 w 1234188"/>
              <a:gd name="connsiteY47" fmla="*/ 471682 h 1234208"/>
              <a:gd name="connsiteX48" fmla="*/ 83116 w 1234188"/>
              <a:gd name="connsiteY48" fmla="*/ 426064 h 1234208"/>
              <a:gd name="connsiteX49" fmla="*/ 92407 w 1234188"/>
              <a:gd name="connsiteY49" fmla="*/ 427068 h 1234208"/>
              <a:gd name="connsiteX50" fmla="*/ 109398 w 1234188"/>
              <a:gd name="connsiteY50" fmla="*/ 422214 h 1234208"/>
              <a:gd name="connsiteX51" fmla="*/ 114755 w 1234188"/>
              <a:gd name="connsiteY51" fmla="*/ 405389 h 1234208"/>
              <a:gd name="connsiteX52" fmla="*/ 113667 w 1234188"/>
              <a:gd name="connsiteY52" fmla="*/ 394759 h 1234208"/>
              <a:gd name="connsiteX53" fmla="*/ 171338 w 1234188"/>
              <a:gd name="connsiteY53" fmla="*/ 337172 h 1234208"/>
              <a:gd name="connsiteX54" fmla="*/ 228423 w 1234188"/>
              <a:gd name="connsiteY54" fmla="*/ 387310 h 1234208"/>
              <a:gd name="connsiteX55" fmla="*/ 240476 w 1234188"/>
              <a:gd name="connsiteY55" fmla="*/ 402460 h 1234208"/>
              <a:gd name="connsiteX56" fmla="*/ 259477 w 1234188"/>
              <a:gd name="connsiteY56" fmla="*/ 398777 h 1234208"/>
              <a:gd name="connsiteX57" fmla="*/ 275380 w 1234188"/>
              <a:gd name="connsiteY57" fmla="*/ 392583 h 1234208"/>
              <a:gd name="connsiteX58" fmla="*/ 299068 w 1234188"/>
              <a:gd name="connsiteY58" fmla="*/ 416271 h 1234208"/>
              <a:gd name="connsiteX59" fmla="*/ 295971 w 1234188"/>
              <a:gd name="connsiteY59" fmla="*/ 427905 h 1234208"/>
              <a:gd name="connsiteX60" fmla="*/ 295301 w 1234188"/>
              <a:gd name="connsiteY60" fmla="*/ 444981 h 1234208"/>
              <a:gd name="connsiteX61" fmla="*/ 308777 w 1234188"/>
              <a:gd name="connsiteY61" fmla="*/ 455527 h 1234208"/>
              <a:gd name="connsiteX62" fmla="*/ 334139 w 1234188"/>
              <a:gd name="connsiteY62" fmla="*/ 486162 h 1234208"/>
              <a:gd name="connsiteX63" fmla="*/ 302834 w 1234188"/>
              <a:gd name="connsiteY63" fmla="*/ 517467 h 1234208"/>
              <a:gd name="connsiteX64" fmla="*/ 83116 w 1234188"/>
              <a:gd name="connsiteY64" fmla="*/ 517467 h 1234208"/>
              <a:gd name="connsiteX65" fmla="*/ 302751 w 1234188"/>
              <a:gd name="connsiteY65" fmla="*/ 554630 h 1234208"/>
              <a:gd name="connsiteX66" fmla="*/ 371470 w 1234188"/>
              <a:gd name="connsiteY66" fmla="*/ 485911 h 1234208"/>
              <a:gd name="connsiteX67" fmla="*/ 335646 w 1234188"/>
              <a:gd name="connsiteY67" fmla="*/ 425645 h 1234208"/>
              <a:gd name="connsiteX68" fmla="*/ 336399 w 1234188"/>
              <a:gd name="connsiteY68" fmla="*/ 416020 h 1234208"/>
              <a:gd name="connsiteX69" fmla="*/ 275296 w 1234188"/>
              <a:gd name="connsiteY69" fmla="*/ 355001 h 1234208"/>
              <a:gd name="connsiteX70" fmla="*/ 258639 w 1234188"/>
              <a:gd name="connsiteY70" fmla="*/ 357344 h 1234208"/>
              <a:gd name="connsiteX71" fmla="*/ 197621 w 1234188"/>
              <a:gd name="connsiteY71" fmla="*/ 303440 h 1234208"/>
              <a:gd name="connsiteX72" fmla="*/ 480701 w 1234188"/>
              <a:gd name="connsiteY72" fmla="*/ 44466 h 1234208"/>
              <a:gd name="connsiteX73" fmla="*/ 398255 w 1234188"/>
              <a:gd name="connsiteY73" fmla="*/ 368728 h 1234208"/>
              <a:gd name="connsiteX74" fmla="*/ 447974 w 1234188"/>
              <a:gd name="connsiteY74" fmla="*/ 713832 h 1234208"/>
              <a:gd name="connsiteX75" fmla="*/ 466137 w 1234188"/>
              <a:gd name="connsiteY75" fmla="*/ 825742 h 1234208"/>
              <a:gd name="connsiteX76" fmla="*/ 466137 w 1234188"/>
              <a:gd name="connsiteY76" fmla="*/ 835117 h 1234208"/>
              <a:gd name="connsiteX77" fmla="*/ 400849 w 1234188"/>
              <a:gd name="connsiteY77" fmla="*/ 835117 h 1234208"/>
              <a:gd name="connsiteX78" fmla="*/ 299319 w 1234188"/>
              <a:gd name="connsiteY78" fmla="*/ 678510 h 1234208"/>
              <a:gd name="connsiteX79" fmla="*/ 213524 w 1234188"/>
              <a:gd name="connsiteY79" fmla="*/ 554547 h 1234208"/>
              <a:gd name="connsiteX80" fmla="*/ 302751 w 1234188"/>
              <a:gd name="connsiteY80" fmla="*/ 554547 h 1234208"/>
              <a:gd name="connsiteX81" fmla="*/ 248010 w 1234188"/>
              <a:gd name="connsiteY81" fmla="*/ 678593 h 1234208"/>
              <a:gd name="connsiteX82" fmla="*/ 273790 w 1234188"/>
              <a:gd name="connsiteY82" fmla="*/ 705797 h 1234208"/>
              <a:gd name="connsiteX83" fmla="*/ 364858 w 1234188"/>
              <a:gd name="connsiteY83" fmla="*/ 853866 h 1234208"/>
              <a:gd name="connsiteX84" fmla="*/ 383607 w 1234188"/>
              <a:gd name="connsiteY84" fmla="*/ 872615 h 1234208"/>
              <a:gd name="connsiteX85" fmla="*/ 412903 w 1234188"/>
              <a:gd name="connsiteY85" fmla="*/ 872615 h 1234208"/>
              <a:gd name="connsiteX86" fmla="*/ 431819 w 1234188"/>
              <a:gd name="connsiteY86" fmla="*/ 991137 h 1234208"/>
              <a:gd name="connsiteX87" fmla="*/ 343011 w 1234188"/>
              <a:gd name="connsiteY87" fmla="*/ 991137 h 1234208"/>
              <a:gd name="connsiteX88" fmla="*/ 248010 w 1234188"/>
              <a:gd name="connsiteY88" fmla="*/ 678593 h 1234208"/>
              <a:gd name="connsiteX89" fmla="*/ 736328 w 1234188"/>
              <a:gd name="connsiteY89" fmla="*/ 1196878 h 1234208"/>
              <a:gd name="connsiteX90" fmla="*/ 370549 w 1234188"/>
              <a:gd name="connsiteY90" fmla="*/ 1196878 h 1234208"/>
              <a:gd name="connsiteX91" fmla="*/ 362597 w 1234188"/>
              <a:gd name="connsiteY91" fmla="*/ 1131422 h 1234208"/>
              <a:gd name="connsiteX92" fmla="*/ 744279 w 1234188"/>
              <a:gd name="connsiteY92" fmla="*/ 1131422 h 1234208"/>
              <a:gd name="connsiteX93" fmla="*/ 736328 w 1234188"/>
              <a:gd name="connsiteY93" fmla="*/ 1196878 h 1234208"/>
              <a:gd name="connsiteX94" fmla="*/ 748883 w 1234188"/>
              <a:gd name="connsiteY94" fmla="*/ 1094007 h 1234208"/>
              <a:gd name="connsiteX95" fmla="*/ 358162 w 1234188"/>
              <a:gd name="connsiteY95" fmla="*/ 1094007 h 1234208"/>
              <a:gd name="connsiteX96" fmla="*/ 350210 w 1234188"/>
              <a:gd name="connsiteY96" fmla="*/ 1028469 h 1234208"/>
              <a:gd name="connsiteX97" fmla="*/ 756835 w 1234188"/>
              <a:gd name="connsiteY97" fmla="*/ 1028469 h 1234208"/>
              <a:gd name="connsiteX98" fmla="*/ 748883 w 1234188"/>
              <a:gd name="connsiteY98" fmla="*/ 1094007 h 1234208"/>
              <a:gd name="connsiteX99" fmla="*/ 764034 w 1234188"/>
              <a:gd name="connsiteY99" fmla="*/ 991137 h 1234208"/>
              <a:gd name="connsiteX100" fmla="*/ 675142 w 1234188"/>
              <a:gd name="connsiteY100" fmla="*/ 991137 h 1234208"/>
              <a:gd name="connsiteX101" fmla="*/ 694142 w 1234188"/>
              <a:gd name="connsiteY101" fmla="*/ 872615 h 1234208"/>
              <a:gd name="connsiteX102" fmla="*/ 723438 w 1234188"/>
              <a:gd name="connsiteY102" fmla="*/ 872615 h 1234208"/>
              <a:gd name="connsiteX103" fmla="*/ 736663 w 1234188"/>
              <a:gd name="connsiteY103" fmla="*/ 867175 h 1234208"/>
              <a:gd name="connsiteX104" fmla="*/ 742104 w 1234188"/>
              <a:gd name="connsiteY104" fmla="*/ 853950 h 1234208"/>
              <a:gd name="connsiteX105" fmla="*/ 830744 w 1234188"/>
              <a:gd name="connsiteY105" fmla="*/ 708057 h 1234208"/>
              <a:gd name="connsiteX106" fmla="*/ 858701 w 1234188"/>
              <a:gd name="connsiteY106" fmla="*/ 679347 h 1234208"/>
              <a:gd name="connsiteX107" fmla="*/ 764034 w 1234188"/>
              <a:gd name="connsiteY107" fmla="*/ 991137 h 1234208"/>
              <a:gd name="connsiteX108" fmla="*/ 805382 w 1234188"/>
              <a:gd name="connsiteY108" fmla="*/ 680602 h 1234208"/>
              <a:gd name="connsiteX109" fmla="*/ 706028 w 1234188"/>
              <a:gd name="connsiteY109" fmla="*/ 835200 h 1234208"/>
              <a:gd name="connsiteX110" fmla="*/ 640740 w 1234188"/>
              <a:gd name="connsiteY110" fmla="*/ 835200 h 1234208"/>
              <a:gd name="connsiteX111" fmla="*/ 640740 w 1234188"/>
              <a:gd name="connsiteY111" fmla="*/ 825826 h 1234208"/>
              <a:gd name="connsiteX112" fmla="*/ 658485 w 1234188"/>
              <a:gd name="connsiteY112" fmla="*/ 714836 h 1234208"/>
              <a:gd name="connsiteX113" fmla="*/ 709292 w 1234188"/>
              <a:gd name="connsiteY113" fmla="*/ 408654 h 1234208"/>
              <a:gd name="connsiteX114" fmla="*/ 626595 w 1234188"/>
              <a:gd name="connsiteY114" fmla="*/ 44717 h 1234208"/>
              <a:gd name="connsiteX115" fmla="*/ 800946 w 1234188"/>
              <a:gd name="connsiteY115" fmla="*/ 132102 h 1234208"/>
              <a:gd name="connsiteX116" fmla="*/ 860961 w 1234188"/>
              <a:gd name="connsiteY116" fmla="*/ 201909 h 1234208"/>
              <a:gd name="connsiteX117" fmla="*/ 857948 w 1234188"/>
              <a:gd name="connsiteY117" fmla="*/ 207852 h 1234208"/>
              <a:gd name="connsiteX118" fmla="*/ 841291 w 1234188"/>
              <a:gd name="connsiteY118" fmla="*/ 205509 h 1234208"/>
              <a:gd name="connsiteX119" fmla="*/ 780188 w 1234188"/>
              <a:gd name="connsiteY119" fmla="*/ 266527 h 1234208"/>
              <a:gd name="connsiteX120" fmla="*/ 780941 w 1234188"/>
              <a:gd name="connsiteY120" fmla="*/ 276153 h 1234208"/>
              <a:gd name="connsiteX121" fmla="*/ 745201 w 1234188"/>
              <a:gd name="connsiteY121" fmla="*/ 336335 h 1234208"/>
              <a:gd name="connsiteX122" fmla="*/ 813836 w 1234188"/>
              <a:gd name="connsiteY122" fmla="*/ 405055 h 1234208"/>
              <a:gd name="connsiteX123" fmla="*/ 924407 w 1234188"/>
              <a:gd name="connsiteY123" fmla="*/ 405055 h 1234208"/>
              <a:gd name="connsiteX124" fmla="*/ 924574 w 1234188"/>
              <a:gd name="connsiteY124" fmla="*/ 408654 h 1234208"/>
              <a:gd name="connsiteX125" fmla="*/ 805382 w 1234188"/>
              <a:gd name="connsiteY125" fmla="*/ 680602 h 1234208"/>
              <a:gd name="connsiteX126" fmla="*/ 1033471 w 1234188"/>
              <a:gd name="connsiteY126" fmla="*/ 367640 h 1234208"/>
              <a:gd name="connsiteX127" fmla="*/ 813836 w 1234188"/>
              <a:gd name="connsiteY127" fmla="*/ 367640 h 1234208"/>
              <a:gd name="connsiteX128" fmla="*/ 782616 w 1234188"/>
              <a:gd name="connsiteY128" fmla="*/ 336419 h 1234208"/>
              <a:gd name="connsiteX129" fmla="*/ 807978 w 1234188"/>
              <a:gd name="connsiteY129" fmla="*/ 305784 h 1234208"/>
              <a:gd name="connsiteX130" fmla="*/ 821453 w 1234188"/>
              <a:gd name="connsiteY130" fmla="*/ 295237 h 1234208"/>
              <a:gd name="connsiteX131" fmla="*/ 820699 w 1234188"/>
              <a:gd name="connsiteY131" fmla="*/ 278162 h 1234208"/>
              <a:gd name="connsiteX132" fmla="*/ 817602 w 1234188"/>
              <a:gd name="connsiteY132" fmla="*/ 266527 h 1234208"/>
              <a:gd name="connsiteX133" fmla="*/ 841291 w 1234188"/>
              <a:gd name="connsiteY133" fmla="*/ 242840 h 1234208"/>
              <a:gd name="connsiteX134" fmla="*/ 857111 w 1234188"/>
              <a:gd name="connsiteY134" fmla="*/ 249034 h 1234208"/>
              <a:gd name="connsiteX135" fmla="*/ 876110 w 1234188"/>
              <a:gd name="connsiteY135" fmla="*/ 252800 h 1234208"/>
              <a:gd name="connsiteX136" fmla="*/ 888248 w 1234188"/>
              <a:gd name="connsiteY136" fmla="*/ 237650 h 1234208"/>
              <a:gd name="connsiteX137" fmla="*/ 945332 w 1234188"/>
              <a:gd name="connsiteY137" fmla="*/ 187513 h 1234208"/>
              <a:gd name="connsiteX138" fmla="*/ 1003003 w 1234188"/>
              <a:gd name="connsiteY138" fmla="*/ 245100 h 1234208"/>
              <a:gd name="connsiteX139" fmla="*/ 1001999 w 1234188"/>
              <a:gd name="connsiteY139" fmla="*/ 255730 h 1234208"/>
              <a:gd name="connsiteX140" fmla="*/ 1007356 w 1234188"/>
              <a:gd name="connsiteY140" fmla="*/ 272554 h 1234208"/>
              <a:gd name="connsiteX141" fmla="*/ 1024348 w 1234188"/>
              <a:gd name="connsiteY141" fmla="*/ 277492 h 1234208"/>
              <a:gd name="connsiteX142" fmla="*/ 1079256 w 1234188"/>
              <a:gd name="connsiteY142" fmla="*/ 322106 h 1234208"/>
              <a:gd name="connsiteX143" fmla="*/ 1033471 w 1234188"/>
              <a:gd name="connsiteY143" fmla="*/ 367640 h 1234208"/>
              <a:gd name="connsiteX144" fmla="*/ 1165553 w 1234188"/>
              <a:gd name="connsiteY144" fmla="*/ 278497 h 1234208"/>
              <a:gd name="connsiteX145" fmla="*/ 1104032 w 1234188"/>
              <a:gd name="connsiteY145" fmla="*/ 278497 h 1234208"/>
              <a:gd name="connsiteX146" fmla="*/ 1040084 w 1234188"/>
              <a:gd name="connsiteY146" fmla="*/ 239241 h 1234208"/>
              <a:gd name="connsiteX147" fmla="*/ 976470 w 1234188"/>
              <a:gd name="connsiteY147" fmla="*/ 155622 h 1234208"/>
              <a:gd name="connsiteX148" fmla="*/ 1034056 w 1234188"/>
              <a:gd name="connsiteY148" fmla="*/ 98286 h 1234208"/>
              <a:gd name="connsiteX149" fmla="*/ 1091142 w 1234188"/>
              <a:gd name="connsiteY149" fmla="*/ 148424 h 1234208"/>
              <a:gd name="connsiteX150" fmla="*/ 1103278 w 1234188"/>
              <a:gd name="connsiteY150" fmla="*/ 163574 h 1234208"/>
              <a:gd name="connsiteX151" fmla="*/ 1122279 w 1234188"/>
              <a:gd name="connsiteY151" fmla="*/ 159807 h 1234208"/>
              <a:gd name="connsiteX152" fmla="*/ 1138182 w 1234188"/>
              <a:gd name="connsiteY152" fmla="*/ 153613 h 1234208"/>
              <a:gd name="connsiteX153" fmla="*/ 1161870 w 1234188"/>
              <a:gd name="connsiteY153" fmla="*/ 177301 h 1234208"/>
              <a:gd name="connsiteX154" fmla="*/ 1158773 w 1234188"/>
              <a:gd name="connsiteY154" fmla="*/ 188935 h 1234208"/>
              <a:gd name="connsiteX155" fmla="*/ 1158020 w 1234188"/>
              <a:gd name="connsiteY155" fmla="*/ 206011 h 1234208"/>
              <a:gd name="connsiteX156" fmla="*/ 1171496 w 1234188"/>
              <a:gd name="connsiteY156" fmla="*/ 216557 h 1234208"/>
              <a:gd name="connsiteX157" fmla="*/ 1196774 w 1234188"/>
              <a:gd name="connsiteY157" fmla="*/ 247192 h 1234208"/>
              <a:gd name="connsiteX158" fmla="*/ 1165553 w 1234188"/>
              <a:gd name="connsiteY158" fmla="*/ 278497 h 123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1234188" h="1234208">
                <a:moveTo>
                  <a:pt x="1198448" y="187010"/>
                </a:moveTo>
                <a:cubicBezTo>
                  <a:pt x="1198950" y="183830"/>
                  <a:pt x="1199202" y="180565"/>
                  <a:pt x="1199202" y="177385"/>
                </a:cubicBezTo>
                <a:cubicBezTo>
                  <a:pt x="1199202" y="143736"/>
                  <a:pt x="1171831" y="116366"/>
                  <a:pt x="1138182" y="116366"/>
                </a:cubicBezTo>
                <a:cubicBezTo>
                  <a:pt x="1132490" y="116366"/>
                  <a:pt x="1126883" y="117119"/>
                  <a:pt x="1121442" y="118709"/>
                </a:cubicBezTo>
                <a:cubicBezTo>
                  <a:pt x="1106794" y="84475"/>
                  <a:pt x="1072810" y="60955"/>
                  <a:pt x="1034056" y="60955"/>
                </a:cubicBezTo>
                <a:cubicBezTo>
                  <a:pt x="983835" y="60955"/>
                  <a:pt x="942487" y="101132"/>
                  <a:pt x="939138" y="150516"/>
                </a:cubicBezTo>
                <a:cubicBezTo>
                  <a:pt x="918883" y="151855"/>
                  <a:pt x="900300" y="159640"/>
                  <a:pt x="885318" y="171777"/>
                </a:cubicBezTo>
                <a:cubicBezTo>
                  <a:pt x="868075" y="147336"/>
                  <a:pt x="848405" y="124485"/>
                  <a:pt x="825806" y="104229"/>
                </a:cubicBezTo>
                <a:cubicBezTo>
                  <a:pt x="738169" y="25716"/>
                  <a:pt x="624921" y="-10443"/>
                  <a:pt x="506984" y="2614"/>
                </a:cubicBezTo>
                <a:cubicBezTo>
                  <a:pt x="337822" y="21364"/>
                  <a:pt x="202392" y="140639"/>
                  <a:pt x="159536" y="300678"/>
                </a:cubicBezTo>
                <a:cubicBezTo>
                  <a:pt x="114588" y="306286"/>
                  <a:pt x="79098" y="343031"/>
                  <a:pt x="76336" y="388733"/>
                </a:cubicBezTo>
                <a:cubicBezTo>
                  <a:pt x="33648" y="392165"/>
                  <a:pt x="0" y="427989"/>
                  <a:pt x="0" y="471514"/>
                </a:cubicBezTo>
                <a:cubicBezTo>
                  <a:pt x="0" y="517299"/>
                  <a:pt x="37247" y="554547"/>
                  <a:pt x="83032" y="554547"/>
                </a:cubicBezTo>
                <a:lnTo>
                  <a:pt x="171171" y="554547"/>
                </a:lnTo>
                <a:lnTo>
                  <a:pt x="310619" y="1013570"/>
                </a:lnTo>
                <a:lnTo>
                  <a:pt x="335311" y="1217803"/>
                </a:lnTo>
                <a:cubicBezTo>
                  <a:pt x="336482" y="1227178"/>
                  <a:pt x="344434" y="1234209"/>
                  <a:pt x="353893" y="1234209"/>
                </a:cubicBezTo>
                <a:lnTo>
                  <a:pt x="752817" y="1234209"/>
                </a:lnTo>
                <a:cubicBezTo>
                  <a:pt x="762275" y="1234209"/>
                  <a:pt x="770228" y="1227178"/>
                  <a:pt x="771400" y="1217803"/>
                </a:cubicBezTo>
                <a:lnTo>
                  <a:pt x="796175" y="1013653"/>
                </a:lnTo>
                <a:lnTo>
                  <a:pt x="947257" y="514370"/>
                </a:lnTo>
                <a:cubicBezTo>
                  <a:pt x="956549" y="480052"/>
                  <a:pt x="961905" y="444562"/>
                  <a:pt x="961905" y="408570"/>
                </a:cubicBezTo>
                <a:cubicBezTo>
                  <a:pt x="961905" y="407398"/>
                  <a:pt x="961738" y="406143"/>
                  <a:pt x="961738" y="404971"/>
                </a:cubicBezTo>
                <a:lnTo>
                  <a:pt x="1033471" y="404971"/>
                </a:lnTo>
                <a:cubicBezTo>
                  <a:pt x="1079256" y="404971"/>
                  <a:pt x="1116504" y="367723"/>
                  <a:pt x="1116504" y="321938"/>
                </a:cubicBezTo>
                <a:cubicBezTo>
                  <a:pt x="1116504" y="319846"/>
                  <a:pt x="1116085" y="317837"/>
                  <a:pt x="1115917" y="315828"/>
                </a:cubicBezTo>
                <a:lnTo>
                  <a:pt x="1165553" y="315828"/>
                </a:lnTo>
                <a:cubicBezTo>
                  <a:pt x="1203387" y="315828"/>
                  <a:pt x="1234189" y="285026"/>
                  <a:pt x="1234189" y="247109"/>
                </a:cubicBezTo>
                <a:cubicBezTo>
                  <a:pt x="1234272" y="221663"/>
                  <a:pt x="1220043" y="198812"/>
                  <a:pt x="1198448" y="187010"/>
                </a:cubicBezTo>
                <a:close/>
                <a:moveTo>
                  <a:pt x="543478" y="39109"/>
                </a:moveTo>
                <a:cubicBezTo>
                  <a:pt x="554778" y="35593"/>
                  <a:pt x="565324" y="37853"/>
                  <a:pt x="576792" y="46223"/>
                </a:cubicBezTo>
                <a:cubicBezTo>
                  <a:pt x="624083" y="80960"/>
                  <a:pt x="671878" y="216557"/>
                  <a:pt x="671878" y="408570"/>
                </a:cubicBezTo>
                <a:cubicBezTo>
                  <a:pt x="671878" y="521819"/>
                  <a:pt x="654467" y="628121"/>
                  <a:pt x="623999" y="700272"/>
                </a:cubicBezTo>
                <a:cubicBezTo>
                  <a:pt x="610858" y="731493"/>
                  <a:pt x="603241" y="777195"/>
                  <a:pt x="603241" y="825826"/>
                </a:cubicBezTo>
                <a:lnTo>
                  <a:pt x="603241" y="835200"/>
                </a:lnTo>
                <a:lnTo>
                  <a:pt x="553355" y="835200"/>
                </a:lnTo>
                <a:lnTo>
                  <a:pt x="503469" y="835200"/>
                </a:lnTo>
                <a:lnTo>
                  <a:pt x="503469" y="825826"/>
                </a:lnTo>
                <a:cubicBezTo>
                  <a:pt x="503469" y="777446"/>
                  <a:pt x="495768" y="731410"/>
                  <a:pt x="482376" y="699435"/>
                </a:cubicBezTo>
                <a:cubicBezTo>
                  <a:pt x="448727" y="619081"/>
                  <a:pt x="431234" y="495955"/>
                  <a:pt x="435503" y="370067"/>
                </a:cubicBezTo>
                <a:cubicBezTo>
                  <a:pt x="442198" y="182156"/>
                  <a:pt x="495517" y="54175"/>
                  <a:pt x="543478" y="39109"/>
                </a:cubicBezTo>
                <a:close/>
                <a:moveTo>
                  <a:pt x="656225" y="872615"/>
                </a:moveTo>
                <a:lnTo>
                  <a:pt x="637309" y="991137"/>
                </a:lnTo>
                <a:lnTo>
                  <a:pt x="469737" y="991137"/>
                </a:lnTo>
                <a:lnTo>
                  <a:pt x="450736" y="872615"/>
                </a:lnTo>
                <a:lnTo>
                  <a:pt x="656225" y="872615"/>
                </a:lnTo>
                <a:close/>
                <a:moveTo>
                  <a:pt x="83116" y="517299"/>
                </a:moveTo>
                <a:cubicBezTo>
                  <a:pt x="57922" y="517299"/>
                  <a:pt x="37498" y="496792"/>
                  <a:pt x="37498" y="471682"/>
                </a:cubicBezTo>
                <a:cubicBezTo>
                  <a:pt x="37498" y="446571"/>
                  <a:pt x="58006" y="426064"/>
                  <a:pt x="83116" y="426064"/>
                </a:cubicBezTo>
                <a:cubicBezTo>
                  <a:pt x="86129" y="426064"/>
                  <a:pt x="89226" y="426399"/>
                  <a:pt x="92407" y="427068"/>
                </a:cubicBezTo>
                <a:cubicBezTo>
                  <a:pt x="98517" y="428324"/>
                  <a:pt x="104879" y="426566"/>
                  <a:pt x="109398" y="422214"/>
                </a:cubicBezTo>
                <a:cubicBezTo>
                  <a:pt x="113919" y="417861"/>
                  <a:pt x="115927" y="411583"/>
                  <a:pt x="114755" y="405389"/>
                </a:cubicBezTo>
                <a:cubicBezTo>
                  <a:pt x="114086" y="401958"/>
                  <a:pt x="113667" y="398442"/>
                  <a:pt x="113667" y="394759"/>
                </a:cubicBezTo>
                <a:cubicBezTo>
                  <a:pt x="113667" y="362952"/>
                  <a:pt x="139531" y="337172"/>
                  <a:pt x="171338" y="337172"/>
                </a:cubicBezTo>
                <a:cubicBezTo>
                  <a:pt x="200216" y="337172"/>
                  <a:pt x="224740" y="358767"/>
                  <a:pt x="228423" y="387310"/>
                </a:cubicBezTo>
                <a:cubicBezTo>
                  <a:pt x="229344" y="394173"/>
                  <a:pt x="233947" y="400032"/>
                  <a:pt x="240476" y="402460"/>
                </a:cubicBezTo>
                <a:cubicBezTo>
                  <a:pt x="247005" y="404887"/>
                  <a:pt x="254371" y="403464"/>
                  <a:pt x="259477" y="398777"/>
                </a:cubicBezTo>
                <a:cubicBezTo>
                  <a:pt x="263829" y="394843"/>
                  <a:pt x="269521" y="392583"/>
                  <a:pt x="275380" y="392583"/>
                </a:cubicBezTo>
                <a:cubicBezTo>
                  <a:pt x="288437" y="392583"/>
                  <a:pt x="299068" y="403213"/>
                  <a:pt x="299068" y="416271"/>
                </a:cubicBezTo>
                <a:cubicBezTo>
                  <a:pt x="299068" y="420372"/>
                  <a:pt x="298063" y="424306"/>
                  <a:pt x="295971" y="427905"/>
                </a:cubicBezTo>
                <a:cubicBezTo>
                  <a:pt x="293041" y="433179"/>
                  <a:pt x="292790" y="439540"/>
                  <a:pt x="295301" y="444981"/>
                </a:cubicBezTo>
                <a:cubicBezTo>
                  <a:pt x="297812" y="450421"/>
                  <a:pt x="302834" y="454355"/>
                  <a:pt x="308777" y="455527"/>
                </a:cubicBezTo>
                <a:cubicBezTo>
                  <a:pt x="323425" y="458373"/>
                  <a:pt x="334139" y="471263"/>
                  <a:pt x="334139" y="486162"/>
                </a:cubicBezTo>
                <a:cubicBezTo>
                  <a:pt x="334139" y="503405"/>
                  <a:pt x="320077" y="517467"/>
                  <a:pt x="302834" y="517467"/>
                </a:cubicBezTo>
                <a:lnTo>
                  <a:pt x="83116" y="517467"/>
                </a:lnTo>
                <a:close/>
                <a:moveTo>
                  <a:pt x="302751" y="554630"/>
                </a:moveTo>
                <a:cubicBezTo>
                  <a:pt x="340584" y="554630"/>
                  <a:pt x="371470" y="523828"/>
                  <a:pt x="371470" y="485911"/>
                </a:cubicBezTo>
                <a:cubicBezTo>
                  <a:pt x="371470" y="460298"/>
                  <a:pt x="357241" y="437447"/>
                  <a:pt x="335646" y="425645"/>
                </a:cubicBezTo>
                <a:cubicBezTo>
                  <a:pt x="336148" y="422465"/>
                  <a:pt x="336399" y="419284"/>
                  <a:pt x="336399" y="416020"/>
                </a:cubicBezTo>
                <a:cubicBezTo>
                  <a:pt x="336399" y="382371"/>
                  <a:pt x="309028" y="355001"/>
                  <a:pt x="275296" y="355001"/>
                </a:cubicBezTo>
                <a:cubicBezTo>
                  <a:pt x="269604" y="355001"/>
                  <a:pt x="263997" y="355754"/>
                  <a:pt x="258639" y="357344"/>
                </a:cubicBezTo>
                <a:cubicBezTo>
                  <a:pt x="247424" y="331146"/>
                  <a:pt x="224908" y="311392"/>
                  <a:pt x="197621" y="303440"/>
                </a:cubicBezTo>
                <a:cubicBezTo>
                  <a:pt x="235705" y="171274"/>
                  <a:pt x="343764" y="70999"/>
                  <a:pt x="480701" y="44466"/>
                </a:cubicBezTo>
                <a:cubicBezTo>
                  <a:pt x="429811" y="112264"/>
                  <a:pt x="402440" y="247360"/>
                  <a:pt x="398255" y="368728"/>
                </a:cubicBezTo>
                <a:cubicBezTo>
                  <a:pt x="393651" y="501731"/>
                  <a:pt x="411814" y="627535"/>
                  <a:pt x="447974" y="713832"/>
                </a:cubicBezTo>
                <a:cubicBezTo>
                  <a:pt x="459525" y="741370"/>
                  <a:pt x="466137" y="782133"/>
                  <a:pt x="466137" y="825742"/>
                </a:cubicBezTo>
                <a:lnTo>
                  <a:pt x="466137" y="835117"/>
                </a:lnTo>
                <a:lnTo>
                  <a:pt x="400849" y="835117"/>
                </a:lnTo>
                <a:cubicBezTo>
                  <a:pt x="391810" y="772172"/>
                  <a:pt x="339579" y="716259"/>
                  <a:pt x="299319" y="678510"/>
                </a:cubicBezTo>
                <a:cubicBezTo>
                  <a:pt x="261402" y="642936"/>
                  <a:pt x="233110" y="600583"/>
                  <a:pt x="213524" y="554547"/>
                </a:cubicBezTo>
                <a:lnTo>
                  <a:pt x="302751" y="554547"/>
                </a:lnTo>
                <a:close/>
                <a:moveTo>
                  <a:pt x="248010" y="678593"/>
                </a:moveTo>
                <a:cubicBezTo>
                  <a:pt x="256212" y="687968"/>
                  <a:pt x="264583" y="697175"/>
                  <a:pt x="273790" y="705797"/>
                </a:cubicBezTo>
                <a:cubicBezTo>
                  <a:pt x="312879" y="742458"/>
                  <a:pt x="364858" y="797785"/>
                  <a:pt x="364858" y="853866"/>
                </a:cubicBezTo>
                <a:cubicBezTo>
                  <a:pt x="364858" y="864161"/>
                  <a:pt x="373228" y="872615"/>
                  <a:pt x="383607" y="872615"/>
                </a:cubicBezTo>
                <a:lnTo>
                  <a:pt x="412903" y="872615"/>
                </a:lnTo>
                <a:lnTo>
                  <a:pt x="431819" y="991137"/>
                </a:lnTo>
                <a:lnTo>
                  <a:pt x="343011" y="991137"/>
                </a:lnTo>
                <a:lnTo>
                  <a:pt x="248010" y="678593"/>
                </a:lnTo>
                <a:close/>
                <a:moveTo>
                  <a:pt x="736328" y="1196878"/>
                </a:moveTo>
                <a:lnTo>
                  <a:pt x="370549" y="1196878"/>
                </a:lnTo>
                <a:lnTo>
                  <a:pt x="362597" y="1131422"/>
                </a:lnTo>
                <a:lnTo>
                  <a:pt x="744279" y="1131422"/>
                </a:lnTo>
                <a:lnTo>
                  <a:pt x="736328" y="1196878"/>
                </a:lnTo>
                <a:close/>
                <a:moveTo>
                  <a:pt x="748883" y="1094007"/>
                </a:moveTo>
                <a:lnTo>
                  <a:pt x="358162" y="1094007"/>
                </a:lnTo>
                <a:lnTo>
                  <a:pt x="350210" y="1028469"/>
                </a:lnTo>
                <a:lnTo>
                  <a:pt x="756835" y="1028469"/>
                </a:lnTo>
                <a:lnTo>
                  <a:pt x="748883" y="1094007"/>
                </a:lnTo>
                <a:close/>
                <a:moveTo>
                  <a:pt x="764034" y="991137"/>
                </a:moveTo>
                <a:lnTo>
                  <a:pt x="675142" y="991137"/>
                </a:lnTo>
                <a:lnTo>
                  <a:pt x="694142" y="872615"/>
                </a:lnTo>
                <a:lnTo>
                  <a:pt x="723438" y="872615"/>
                </a:lnTo>
                <a:cubicBezTo>
                  <a:pt x="728377" y="872615"/>
                  <a:pt x="733147" y="870690"/>
                  <a:pt x="736663" y="867175"/>
                </a:cubicBezTo>
                <a:cubicBezTo>
                  <a:pt x="740178" y="863659"/>
                  <a:pt x="742104" y="858888"/>
                  <a:pt x="742104" y="853950"/>
                </a:cubicBezTo>
                <a:cubicBezTo>
                  <a:pt x="742104" y="811596"/>
                  <a:pt x="771901" y="762463"/>
                  <a:pt x="830744" y="708057"/>
                </a:cubicBezTo>
                <a:cubicBezTo>
                  <a:pt x="840621" y="698933"/>
                  <a:pt x="849829" y="689307"/>
                  <a:pt x="858701" y="679347"/>
                </a:cubicBezTo>
                <a:lnTo>
                  <a:pt x="764034" y="991137"/>
                </a:lnTo>
                <a:close/>
                <a:moveTo>
                  <a:pt x="805382" y="680602"/>
                </a:moveTo>
                <a:cubicBezTo>
                  <a:pt x="745451" y="736097"/>
                  <a:pt x="712724" y="786820"/>
                  <a:pt x="706028" y="835200"/>
                </a:cubicBezTo>
                <a:lnTo>
                  <a:pt x="640740" y="835200"/>
                </a:lnTo>
                <a:lnTo>
                  <a:pt x="640740" y="825826"/>
                </a:lnTo>
                <a:cubicBezTo>
                  <a:pt x="640740" y="782719"/>
                  <a:pt x="647436" y="741203"/>
                  <a:pt x="658485" y="714836"/>
                </a:cubicBezTo>
                <a:cubicBezTo>
                  <a:pt x="690794" y="638333"/>
                  <a:pt x="709292" y="526674"/>
                  <a:pt x="709292" y="408654"/>
                </a:cubicBezTo>
                <a:cubicBezTo>
                  <a:pt x="709292" y="249871"/>
                  <a:pt x="676983" y="112013"/>
                  <a:pt x="626595" y="44717"/>
                </a:cubicBezTo>
                <a:cubicBezTo>
                  <a:pt x="690877" y="57439"/>
                  <a:pt x="750557" y="86986"/>
                  <a:pt x="800946" y="132102"/>
                </a:cubicBezTo>
                <a:cubicBezTo>
                  <a:pt x="824132" y="152860"/>
                  <a:pt x="843969" y="176464"/>
                  <a:pt x="860961" y="201909"/>
                </a:cubicBezTo>
                <a:cubicBezTo>
                  <a:pt x="859956" y="203918"/>
                  <a:pt x="858784" y="205760"/>
                  <a:pt x="857948" y="207852"/>
                </a:cubicBezTo>
                <a:cubicBezTo>
                  <a:pt x="852507" y="206262"/>
                  <a:pt x="846982" y="205509"/>
                  <a:pt x="841291" y="205509"/>
                </a:cubicBezTo>
                <a:cubicBezTo>
                  <a:pt x="807642" y="205509"/>
                  <a:pt x="780188" y="232879"/>
                  <a:pt x="780188" y="266527"/>
                </a:cubicBezTo>
                <a:cubicBezTo>
                  <a:pt x="780188" y="269708"/>
                  <a:pt x="780439" y="272973"/>
                  <a:pt x="780941" y="276153"/>
                </a:cubicBezTo>
                <a:cubicBezTo>
                  <a:pt x="759430" y="287955"/>
                  <a:pt x="745201" y="310806"/>
                  <a:pt x="745201" y="336335"/>
                </a:cubicBezTo>
                <a:cubicBezTo>
                  <a:pt x="745201" y="374168"/>
                  <a:pt x="776003" y="405055"/>
                  <a:pt x="813836" y="405055"/>
                </a:cubicBezTo>
                <a:lnTo>
                  <a:pt x="924407" y="405055"/>
                </a:lnTo>
                <a:cubicBezTo>
                  <a:pt x="924407" y="406226"/>
                  <a:pt x="924574" y="407398"/>
                  <a:pt x="924574" y="408654"/>
                </a:cubicBezTo>
                <a:cubicBezTo>
                  <a:pt x="924490" y="511440"/>
                  <a:pt x="881133" y="610544"/>
                  <a:pt x="805382" y="680602"/>
                </a:cubicBezTo>
                <a:close/>
                <a:moveTo>
                  <a:pt x="1033471" y="367640"/>
                </a:moveTo>
                <a:lnTo>
                  <a:pt x="813836" y="367640"/>
                </a:lnTo>
                <a:cubicBezTo>
                  <a:pt x="796593" y="367640"/>
                  <a:pt x="782616" y="353661"/>
                  <a:pt x="782616" y="336419"/>
                </a:cubicBezTo>
                <a:cubicBezTo>
                  <a:pt x="782616" y="321436"/>
                  <a:pt x="793246" y="308630"/>
                  <a:pt x="807978" y="305784"/>
                </a:cubicBezTo>
                <a:cubicBezTo>
                  <a:pt x="813920" y="304612"/>
                  <a:pt x="818858" y="300762"/>
                  <a:pt x="821453" y="295237"/>
                </a:cubicBezTo>
                <a:cubicBezTo>
                  <a:pt x="823964" y="289797"/>
                  <a:pt x="823714" y="283435"/>
                  <a:pt x="820699" y="278162"/>
                </a:cubicBezTo>
                <a:cubicBezTo>
                  <a:pt x="818691" y="274563"/>
                  <a:pt x="817602" y="270713"/>
                  <a:pt x="817602" y="266527"/>
                </a:cubicBezTo>
                <a:cubicBezTo>
                  <a:pt x="817602" y="253470"/>
                  <a:pt x="828233" y="242840"/>
                  <a:pt x="841291" y="242840"/>
                </a:cubicBezTo>
                <a:cubicBezTo>
                  <a:pt x="847150" y="242840"/>
                  <a:pt x="852758" y="245016"/>
                  <a:pt x="857111" y="249034"/>
                </a:cubicBezTo>
                <a:cubicBezTo>
                  <a:pt x="862216" y="253721"/>
                  <a:pt x="869582" y="255144"/>
                  <a:pt x="876110" y="252800"/>
                </a:cubicBezTo>
                <a:cubicBezTo>
                  <a:pt x="882639" y="250373"/>
                  <a:pt x="887327" y="244514"/>
                  <a:pt x="888248" y="237650"/>
                </a:cubicBezTo>
                <a:cubicBezTo>
                  <a:pt x="891930" y="209108"/>
                  <a:pt x="916539" y="187513"/>
                  <a:pt x="945332" y="187513"/>
                </a:cubicBezTo>
                <a:cubicBezTo>
                  <a:pt x="977139" y="187513"/>
                  <a:pt x="1003003" y="213377"/>
                  <a:pt x="1003003" y="245100"/>
                </a:cubicBezTo>
                <a:cubicBezTo>
                  <a:pt x="1003003" y="248699"/>
                  <a:pt x="1002668" y="252298"/>
                  <a:pt x="1001999" y="255730"/>
                </a:cubicBezTo>
                <a:cubicBezTo>
                  <a:pt x="1000827" y="261924"/>
                  <a:pt x="1002835" y="268201"/>
                  <a:pt x="1007356" y="272554"/>
                </a:cubicBezTo>
                <a:cubicBezTo>
                  <a:pt x="1011876" y="276990"/>
                  <a:pt x="1018237" y="278748"/>
                  <a:pt x="1024348" y="277492"/>
                </a:cubicBezTo>
                <a:cubicBezTo>
                  <a:pt x="1053308" y="271299"/>
                  <a:pt x="1079256" y="293898"/>
                  <a:pt x="1079256" y="322106"/>
                </a:cubicBezTo>
                <a:cubicBezTo>
                  <a:pt x="1079088" y="347216"/>
                  <a:pt x="1058665" y="367640"/>
                  <a:pt x="1033471" y="367640"/>
                </a:cubicBezTo>
                <a:close/>
                <a:moveTo>
                  <a:pt x="1165553" y="278497"/>
                </a:moveTo>
                <a:lnTo>
                  <a:pt x="1104032" y="278497"/>
                </a:lnTo>
                <a:cubicBezTo>
                  <a:pt x="1090472" y="256651"/>
                  <a:pt x="1067119" y="241417"/>
                  <a:pt x="1040084" y="239241"/>
                </a:cubicBezTo>
                <a:cubicBezTo>
                  <a:pt x="1037740" y="200403"/>
                  <a:pt x="1011708" y="168010"/>
                  <a:pt x="976470" y="155622"/>
                </a:cubicBezTo>
                <a:cubicBezTo>
                  <a:pt x="976637" y="123983"/>
                  <a:pt x="1002418" y="98286"/>
                  <a:pt x="1034056" y="98286"/>
                </a:cubicBezTo>
                <a:cubicBezTo>
                  <a:pt x="1062850" y="98286"/>
                  <a:pt x="1087458" y="119881"/>
                  <a:pt x="1091142" y="148424"/>
                </a:cubicBezTo>
                <a:cubicBezTo>
                  <a:pt x="1092062" y="155287"/>
                  <a:pt x="1096750" y="161146"/>
                  <a:pt x="1103278" y="163574"/>
                </a:cubicBezTo>
                <a:cubicBezTo>
                  <a:pt x="1109807" y="166001"/>
                  <a:pt x="1117173" y="164578"/>
                  <a:pt x="1122279" y="159807"/>
                </a:cubicBezTo>
                <a:cubicBezTo>
                  <a:pt x="1126631" y="155873"/>
                  <a:pt x="1132240" y="153613"/>
                  <a:pt x="1138182" y="153613"/>
                </a:cubicBezTo>
                <a:cubicBezTo>
                  <a:pt x="1151239" y="153613"/>
                  <a:pt x="1161870" y="164243"/>
                  <a:pt x="1161870" y="177301"/>
                </a:cubicBezTo>
                <a:cubicBezTo>
                  <a:pt x="1161870" y="181402"/>
                  <a:pt x="1160782" y="185420"/>
                  <a:pt x="1158773" y="188935"/>
                </a:cubicBezTo>
                <a:cubicBezTo>
                  <a:pt x="1155760" y="194209"/>
                  <a:pt x="1155508" y="200570"/>
                  <a:pt x="1158020" y="206011"/>
                </a:cubicBezTo>
                <a:cubicBezTo>
                  <a:pt x="1160531" y="211451"/>
                  <a:pt x="1165553" y="215385"/>
                  <a:pt x="1171496" y="216557"/>
                </a:cubicBezTo>
                <a:cubicBezTo>
                  <a:pt x="1186144" y="219403"/>
                  <a:pt x="1196774" y="232210"/>
                  <a:pt x="1196774" y="247192"/>
                </a:cubicBezTo>
                <a:cubicBezTo>
                  <a:pt x="1196858" y="264519"/>
                  <a:pt x="1182795" y="278497"/>
                  <a:pt x="1165553" y="278497"/>
                </a:cubicBezTo>
                <a:close/>
              </a:path>
            </a:pathLst>
          </a:custGeom>
          <a:solidFill>
            <a:schemeClr val="bg1"/>
          </a:solidFill>
          <a:ln w="83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200"/>
          </a:p>
        </p:txBody>
      </p:sp>
      <p:grpSp>
        <p:nvGrpSpPr>
          <p:cNvPr id="34" name="Graphic 4">
            <a:extLst>
              <a:ext uri="{FF2B5EF4-FFF2-40B4-BE49-F238E27FC236}">
                <a16:creationId xmlns:a16="http://schemas.microsoft.com/office/drawing/2014/main" xmlns="" id="{0A327578-49A2-4735-BAE3-C2864150D0D2}"/>
              </a:ext>
            </a:extLst>
          </p:cNvPr>
          <p:cNvGrpSpPr/>
          <p:nvPr/>
        </p:nvGrpSpPr>
        <p:grpSpPr>
          <a:xfrm>
            <a:off x="7521407" y="7128042"/>
            <a:ext cx="759052" cy="759088"/>
            <a:chOff x="10884230" y="3442838"/>
            <a:chExt cx="1234377" cy="1234439"/>
          </a:xfrm>
          <a:solidFill>
            <a:schemeClr val="bg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69CCC6C8-5E61-4C35-AE19-178DFC65981A}"/>
                </a:ext>
              </a:extLst>
            </p:cNvPr>
            <p:cNvSpPr/>
            <p:nvPr/>
          </p:nvSpPr>
          <p:spPr>
            <a:xfrm>
              <a:off x="10884298" y="3442838"/>
              <a:ext cx="1234310" cy="1234439"/>
            </a:xfrm>
            <a:custGeom>
              <a:avLst/>
              <a:gdLst>
                <a:gd name="connsiteX0" fmla="*/ 1228702 w 1234310"/>
                <a:gd name="connsiteY0" fmla="*/ 5441 h 1234439"/>
                <a:gd name="connsiteX1" fmla="*/ 1215310 w 1234310"/>
                <a:gd name="connsiteY1" fmla="*/ 0 h 1234439"/>
                <a:gd name="connsiteX2" fmla="*/ 536234 w 1234310"/>
                <a:gd name="connsiteY2" fmla="*/ 234366 h 1234439"/>
                <a:gd name="connsiteX3" fmla="*/ 388248 w 1234310"/>
                <a:gd name="connsiteY3" fmla="*/ 247759 h 1234439"/>
                <a:gd name="connsiteX4" fmla="*/ 178072 w 1234310"/>
                <a:gd name="connsiteY4" fmla="*/ 369210 h 1234439"/>
                <a:gd name="connsiteX5" fmla="*/ 3386 w 1234310"/>
                <a:gd name="connsiteY5" fmla="*/ 617555 h 1234439"/>
                <a:gd name="connsiteX6" fmla="*/ 4306 w 1234310"/>
                <a:gd name="connsiteY6" fmla="*/ 640322 h 1234439"/>
                <a:gd name="connsiteX7" fmla="*/ 26571 w 1234310"/>
                <a:gd name="connsiteY7" fmla="*/ 645260 h 1234439"/>
                <a:gd name="connsiteX8" fmla="*/ 262109 w 1234310"/>
                <a:gd name="connsiteY8" fmla="*/ 535275 h 1234439"/>
                <a:gd name="connsiteX9" fmla="*/ 388164 w 1234310"/>
                <a:gd name="connsiteY9" fmla="*/ 520962 h 1234439"/>
                <a:gd name="connsiteX10" fmla="*/ 373182 w 1234310"/>
                <a:gd name="connsiteY10" fmla="*/ 607259 h 1234439"/>
                <a:gd name="connsiteX11" fmla="*/ 372010 w 1234310"/>
                <a:gd name="connsiteY11" fmla="*/ 614625 h 1234439"/>
                <a:gd name="connsiteX12" fmla="*/ 234822 w 1234310"/>
                <a:gd name="connsiteY12" fmla="*/ 662670 h 1234439"/>
                <a:gd name="connsiteX13" fmla="*/ 222769 w 1234310"/>
                <a:gd name="connsiteY13" fmla="*/ 676146 h 1234439"/>
                <a:gd name="connsiteX14" fmla="*/ 227791 w 1234310"/>
                <a:gd name="connsiteY14" fmla="*/ 693556 h 1234439"/>
                <a:gd name="connsiteX15" fmla="*/ 540838 w 1234310"/>
                <a:gd name="connsiteY15" fmla="*/ 1006603 h 1234439"/>
                <a:gd name="connsiteX16" fmla="*/ 554062 w 1234310"/>
                <a:gd name="connsiteY16" fmla="*/ 1012043 h 1234439"/>
                <a:gd name="connsiteX17" fmla="*/ 558247 w 1234310"/>
                <a:gd name="connsiteY17" fmla="*/ 1011541 h 1234439"/>
                <a:gd name="connsiteX18" fmla="*/ 571723 w 1234310"/>
                <a:gd name="connsiteY18" fmla="*/ 999488 h 1234439"/>
                <a:gd name="connsiteX19" fmla="*/ 619768 w 1234310"/>
                <a:gd name="connsiteY19" fmla="*/ 862300 h 1234439"/>
                <a:gd name="connsiteX20" fmla="*/ 627134 w 1234310"/>
                <a:gd name="connsiteY20" fmla="*/ 861128 h 1234439"/>
                <a:gd name="connsiteX21" fmla="*/ 713348 w 1234310"/>
                <a:gd name="connsiteY21" fmla="*/ 846145 h 1234439"/>
                <a:gd name="connsiteX22" fmla="*/ 699035 w 1234310"/>
                <a:gd name="connsiteY22" fmla="*/ 972201 h 1234439"/>
                <a:gd name="connsiteX23" fmla="*/ 589050 w 1234310"/>
                <a:gd name="connsiteY23" fmla="*/ 1207823 h 1234439"/>
                <a:gd name="connsiteX24" fmla="*/ 593988 w 1234310"/>
                <a:gd name="connsiteY24" fmla="*/ 1230088 h 1234439"/>
                <a:gd name="connsiteX25" fmla="*/ 605958 w 1234310"/>
                <a:gd name="connsiteY25" fmla="*/ 1234440 h 1234439"/>
                <a:gd name="connsiteX26" fmla="*/ 616755 w 1234310"/>
                <a:gd name="connsiteY26" fmla="*/ 1231008 h 1234439"/>
                <a:gd name="connsiteX27" fmla="*/ 865100 w 1234310"/>
                <a:gd name="connsiteY27" fmla="*/ 1056322 h 1234439"/>
                <a:gd name="connsiteX28" fmla="*/ 986552 w 1234310"/>
                <a:gd name="connsiteY28" fmla="*/ 846145 h 1234439"/>
                <a:gd name="connsiteX29" fmla="*/ 999944 w 1234310"/>
                <a:gd name="connsiteY29" fmla="*/ 698160 h 1234439"/>
                <a:gd name="connsiteX30" fmla="*/ 1234310 w 1234310"/>
                <a:gd name="connsiteY30" fmla="*/ 19084 h 1234439"/>
                <a:gd name="connsiteX31" fmla="*/ 1228702 w 1234310"/>
                <a:gd name="connsiteY31" fmla="*/ 5441 h 1234439"/>
                <a:gd name="connsiteX32" fmla="*/ 346815 w 1234310"/>
                <a:gd name="connsiteY32" fmla="*/ 479195 h 1234439"/>
                <a:gd name="connsiteX33" fmla="*/ 246290 w 1234310"/>
                <a:gd name="connsiteY33" fmla="*/ 501376 h 1234439"/>
                <a:gd name="connsiteX34" fmla="*/ 74281 w 1234310"/>
                <a:gd name="connsiteY34" fmla="*/ 581647 h 1234439"/>
                <a:gd name="connsiteX35" fmla="*/ 208540 w 1234310"/>
                <a:gd name="connsiteY35" fmla="*/ 390722 h 1234439"/>
                <a:gd name="connsiteX36" fmla="*/ 391513 w 1234310"/>
                <a:gd name="connsiteY36" fmla="*/ 285006 h 1234439"/>
                <a:gd name="connsiteX37" fmla="*/ 497898 w 1234310"/>
                <a:gd name="connsiteY37" fmla="*/ 275380 h 1234439"/>
                <a:gd name="connsiteX38" fmla="*/ 396284 w 1234310"/>
                <a:gd name="connsiteY38" fmla="*/ 484385 h 1234439"/>
                <a:gd name="connsiteX39" fmla="*/ 396284 w 1234310"/>
                <a:gd name="connsiteY39" fmla="*/ 484385 h 1234439"/>
                <a:gd name="connsiteX40" fmla="*/ 346815 w 1234310"/>
                <a:gd name="connsiteY40" fmla="*/ 479195 h 1234439"/>
                <a:gd name="connsiteX41" fmla="*/ 546111 w 1234310"/>
                <a:gd name="connsiteY41" fmla="*/ 958976 h 1234439"/>
                <a:gd name="connsiteX42" fmla="*/ 275166 w 1234310"/>
                <a:gd name="connsiteY42" fmla="*/ 688032 h 1234439"/>
                <a:gd name="connsiteX43" fmla="*/ 383728 w 1234310"/>
                <a:gd name="connsiteY43" fmla="*/ 650031 h 1234439"/>
                <a:gd name="connsiteX44" fmla="*/ 584111 w 1234310"/>
                <a:gd name="connsiteY44" fmla="*/ 850414 h 1234439"/>
                <a:gd name="connsiteX45" fmla="*/ 546111 w 1234310"/>
                <a:gd name="connsiteY45" fmla="*/ 958976 h 1234439"/>
                <a:gd name="connsiteX46" fmla="*/ 949137 w 1234310"/>
                <a:gd name="connsiteY46" fmla="*/ 842630 h 1234439"/>
                <a:gd name="connsiteX47" fmla="*/ 843421 w 1234310"/>
                <a:gd name="connsiteY47" fmla="*/ 1025603 h 1234439"/>
                <a:gd name="connsiteX48" fmla="*/ 652496 w 1234310"/>
                <a:gd name="connsiteY48" fmla="*/ 1159861 h 1234439"/>
                <a:gd name="connsiteX49" fmla="*/ 732850 w 1234310"/>
                <a:gd name="connsiteY49" fmla="*/ 987854 h 1234439"/>
                <a:gd name="connsiteX50" fmla="*/ 749842 w 1234310"/>
                <a:gd name="connsiteY50" fmla="*/ 837859 h 1234439"/>
                <a:gd name="connsiteX51" fmla="*/ 749842 w 1234310"/>
                <a:gd name="connsiteY51" fmla="*/ 837859 h 1234439"/>
                <a:gd name="connsiteX52" fmla="*/ 958846 w 1234310"/>
                <a:gd name="connsiteY52" fmla="*/ 736244 h 1234439"/>
                <a:gd name="connsiteX53" fmla="*/ 949137 w 1234310"/>
                <a:gd name="connsiteY53" fmla="*/ 842630 h 1234439"/>
                <a:gd name="connsiteX54" fmla="*/ 965960 w 1234310"/>
                <a:gd name="connsiteY54" fmla="*/ 679327 h 1234439"/>
                <a:gd name="connsiteX55" fmla="*/ 621108 w 1234310"/>
                <a:gd name="connsiteY55" fmla="*/ 824132 h 1234439"/>
                <a:gd name="connsiteX56" fmla="*/ 612152 w 1234310"/>
                <a:gd name="connsiteY56" fmla="*/ 825555 h 1234439"/>
                <a:gd name="connsiteX57" fmla="*/ 408672 w 1234310"/>
                <a:gd name="connsiteY57" fmla="*/ 622075 h 1234439"/>
                <a:gd name="connsiteX58" fmla="*/ 410095 w 1234310"/>
                <a:gd name="connsiteY58" fmla="*/ 613119 h 1234439"/>
                <a:gd name="connsiteX59" fmla="*/ 554899 w 1234310"/>
                <a:gd name="connsiteY59" fmla="*/ 268265 h 1234439"/>
                <a:gd name="connsiteX60" fmla="*/ 920678 w 1234310"/>
                <a:gd name="connsiteY60" fmla="*/ 80103 h 1234439"/>
                <a:gd name="connsiteX61" fmla="*/ 1154208 w 1234310"/>
                <a:gd name="connsiteY61" fmla="*/ 313716 h 1234439"/>
                <a:gd name="connsiteX62" fmla="*/ 965960 w 1234310"/>
                <a:gd name="connsiteY62" fmla="*/ 679327 h 1234439"/>
                <a:gd name="connsiteX63" fmla="*/ 1164335 w 1234310"/>
                <a:gd name="connsiteY63" fmla="*/ 270860 h 1234439"/>
                <a:gd name="connsiteX64" fmla="*/ 963282 w 1234310"/>
                <a:gd name="connsiteY64" fmla="*/ 69808 h 1234439"/>
                <a:gd name="connsiteX65" fmla="*/ 1196059 w 1234310"/>
                <a:gd name="connsiteY65" fmla="*/ 38084 h 1234439"/>
                <a:gd name="connsiteX66" fmla="*/ 1164335 w 1234310"/>
                <a:gd name="connsiteY66" fmla="*/ 270860 h 123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34310" h="1234439">
                  <a:moveTo>
                    <a:pt x="1228702" y="5441"/>
                  </a:moveTo>
                  <a:cubicBezTo>
                    <a:pt x="1225187" y="1841"/>
                    <a:pt x="1220583" y="0"/>
                    <a:pt x="1215310" y="0"/>
                  </a:cubicBezTo>
                  <a:cubicBezTo>
                    <a:pt x="1197146" y="167"/>
                    <a:pt x="772525" y="7031"/>
                    <a:pt x="536234" y="234366"/>
                  </a:cubicBezTo>
                  <a:lnTo>
                    <a:pt x="388248" y="247759"/>
                  </a:lnTo>
                  <a:cubicBezTo>
                    <a:pt x="303542" y="255375"/>
                    <a:pt x="226954" y="299654"/>
                    <a:pt x="178072" y="369210"/>
                  </a:cubicBezTo>
                  <a:lnTo>
                    <a:pt x="3386" y="617555"/>
                  </a:lnTo>
                  <a:cubicBezTo>
                    <a:pt x="-1469" y="624502"/>
                    <a:pt x="-1051" y="633793"/>
                    <a:pt x="4306" y="640322"/>
                  </a:cubicBezTo>
                  <a:cubicBezTo>
                    <a:pt x="9747" y="646851"/>
                    <a:pt x="18787" y="648776"/>
                    <a:pt x="26571" y="645260"/>
                  </a:cubicBezTo>
                  <a:lnTo>
                    <a:pt x="262109" y="535275"/>
                  </a:lnTo>
                  <a:cubicBezTo>
                    <a:pt x="301198" y="517028"/>
                    <a:pt x="345979" y="511923"/>
                    <a:pt x="388164" y="520962"/>
                  </a:cubicBezTo>
                  <a:cubicBezTo>
                    <a:pt x="382306" y="549840"/>
                    <a:pt x="377702" y="578633"/>
                    <a:pt x="373182" y="607259"/>
                  </a:cubicBezTo>
                  <a:lnTo>
                    <a:pt x="372010" y="614625"/>
                  </a:lnTo>
                  <a:lnTo>
                    <a:pt x="234822" y="662670"/>
                  </a:lnTo>
                  <a:cubicBezTo>
                    <a:pt x="228712" y="664847"/>
                    <a:pt x="224192" y="669869"/>
                    <a:pt x="222769" y="676146"/>
                  </a:cubicBezTo>
                  <a:cubicBezTo>
                    <a:pt x="221346" y="682424"/>
                    <a:pt x="223188" y="689037"/>
                    <a:pt x="227791" y="693556"/>
                  </a:cubicBezTo>
                  <a:lnTo>
                    <a:pt x="540838" y="1006603"/>
                  </a:lnTo>
                  <a:cubicBezTo>
                    <a:pt x="544352" y="1010118"/>
                    <a:pt x="549124" y="1012043"/>
                    <a:pt x="554062" y="1012043"/>
                  </a:cubicBezTo>
                  <a:cubicBezTo>
                    <a:pt x="555402" y="1012043"/>
                    <a:pt x="556824" y="1011876"/>
                    <a:pt x="558247" y="1011541"/>
                  </a:cubicBezTo>
                  <a:cubicBezTo>
                    <a:pt x="564525" y="1010118"/>
                    <a:pt x="569631" y="1005515"/>
                    <a:pt x="571723" y="999488"/>
                  </a:cubicBezTo>
                  <a:lnTo>
                    <a:pt x="619768" y="862300"/>
                  </a:lnTo>
                  <a:lnTo>
                    <a:pt x="627134" y="861128"/>
                  </a:lnTo>
                  <a:cubicBezTo>
                    <a:pt x="655677" y="856608"/>
                    <a:pt x="684470" y="851921"/>
                    <a:pt x="713348" y="846145"/>
                  </a:cubicBezTo>
                  <a:cubicBezTo>
                    <a:pt x="722303" y="888331"/>
                    <a:pt x="717281" y="933112"/>
                    <a:pt x="699035" y="972201"/>
                  </a:cubicBezTo>
                  <a:lnTo>
                    <a:pt x="589050" y="1207823"/>
                  </a:lnTo>
                  <a:cubicBezTo>
                    <a:pt x="585451" y="1215523"/>
                    <a:pt x="587459" y="1224563"/>
                    <a:pt x="593988" y="1230088"/>
                  </a:cubicBezTo>
                  <a:cubicBezTo>
                    <a:pt x="597420" y="1233017"/>
                    <a:pt x="601689" y="1234440"/>
                    <a:pt x="605958" y="1234440"/>
                  </a:cubicBezTo>
                  <a:cubicBezTo>
                    <a:pt x="609724" y="1234440"/>
                    <a:pt x="613491" y="1233268"/>
                    <a:pt x="616755" y="1231008"/>
                  </a:cubicBezTo>
                  <a:lnTo>
                    <a:pt x="865100" y="1056322"/>
                  </a:lnTo>
                  <a:cubicBezTo>
                    <a:pt x="934656" y="1007440"/>
                    <a:pt x="978935" y="930852"/>
                    <a:pt x="986552" y="846145"/>
                  </a:cubicBezTo>
                  <a:lnTo>
                    <a:pt x="999944" y="698160"/>
                  </a:lnTo>
                  <a:cubicBezTo>
                    <a:pt x="1227279" y="461785"/>
                    <a:pt x="1234143" y="37164"/>
                    <a:pt x="1234310" y="19084"/>
                  </a:cubicBezTo>
                  <a:cubicBezTo>
                    <a:pt x="1234226" y="13811"/>
                    <a:pt x="1232218" y="9040"/>
                    <a:pt x="1228702" y="5441"/>
                  </a:cubicBezTo>
                  <a:close/>
                  <a:moveTo>
                    <a:pt x="346815" y="479195"/>
                  </a:moveTo>
                  <a:cubicBezTo>
                    <a:pt x="312246" y="479195"/>
                    <a:pt x="277761" y="486728"/>
                    <a:pt x="246290" y="501376"/>
                  </a:cubicBezTo>
                  <a:lnTo>
                    <a:pt x="74281" y="581647"/>
                  </a:lnTo>
                  <a:lnTo>
                    <a:pt x="208540" y="390722"/>
                  </a:lnTo>
                  <a:cubicBezTo>
                    <a:pt x="251144" y="330122"/>
                    <a:pt x="317855" y="291618"/>
                    <a:pt x="391513" y="285006"/>
                  </a:cubicBezTo>
                  <a:lnTo>
                    <a:pt x="497898" y="275380"/>
                  </a:lnTo>
                  <a:cubicBezTo>
                    <a:pt x="441733" y="342760"/>
                    <a:pt x="413693" y="413322"/>
                    <a:pt x="396284" y="484385"/>
                  </a:cubicBezTo>
                  <a:lnTo>
                    <a:pt x="396284" y="484385"/>
                  </a:lnTo>
                  <a:cubicBezTo>
                    <a:pt x="379962" y="480869"/>
                    <a:pt x="363389" y="479195"/>
                    <a:pt x="346815" y="479195"/>
                  </a:cubicBezTo>
                  <a:close/>
                  <a:moveTo>
                    <a:pt x="546111" y="958976"/>
                  </a:moveTo>
                  <a:lnTo>
                    <a:pt x="275166" y="688032"/>
                  </a:lnTo>
                  <a:lnTo>
                    <a:pt x="383728" y="650031"/>
                  </a:lnTo>
                  <a:lnTo>
                    <a:pt x="584111" y="850414"/>
                  </a:lnTo>
                  <a:lnTo>
                    <a:pt x="546111" y="958976"/>
                  </a:lnTo>
                  <a:close/>
                  <a:moveTo>
                    <a:pt x="949137" y="842630"/>
                  </a:moveTo>
                  <a:cubicBezTo>
                    <a:pt x="942524" y="916288"/>
                    <a:pt x="904022" y="982999"/>
                    <a:pt x="843421" y="1025603"/>
                  </a:cubicBezTo>
                  <a:lnTo>
                    <a:pt x="652496" y="1159861"/>
                  </a:lnTo>
                  <a:lnTo>
                    <a:pt x="732850" y="987854"/>
                  </a:lnTo>
                  <a:cubicBezTo>
                    <a:pt x="754530" y="941315"/>
                    <a:pt x="760556" y="888080"/>
                    <a:pt x="749842" y="837859"/>
                  </a:cubicBezTo>
                  <a:lnTo>
                    <a:pt x="749842" y="837859"/>
                  </a:lnTo>
                  <a:cubicBezTo>
                    <a:pt x="820821" y="820449"/>
                    <a:pt x="891466" y="792409"/>
                    <a:pt x="958846" y="736244"/>
                  </a:cubicBezTo>
                  <a:lnTo>
                    <a:pt x="949137" y="842630"/>
                  </a:lnTo>
                  <a:close/>
                  <a:moveTo>
                    <a:pt x="965960" y="679327"/>
                  </a:moveTo>
                  <a:cubicBezTo>
                    <a:pt x="859157" y="786215"/>
                    <a:pt x="743564" y="804629"/>
                    <a:pt x="621108" y="824132"/>
                  </a:cubicBezTo>
                  <a:lnTo>
                    <a:pt x="612152" y="825555"/>
                  </a:lnTo>
                  <a:lnTo>
                    <a:pt x="408672" y="622075"/>
                  </a:lnTo>
                  <a:lnTo>
                    <a:pt x="410095" y="613119"/>
                  </a:lnTo>
                  <a:cubicBezTo>
                    <a:pt x="429597" y="490746"/>
                    <a:pt x="448011" y="375153"/>
                    <a:pt x="554899" y="268265"/>
                  </a:cubicBezTo>
                  <a:cubicBezTo>
                    <a:pt x="654253" y="168911"/>
                    <a:pt x="794706" y="112328"/>
                    <a:pt x="920678" y="80103"/>
                  </a:cubicBezTo>
                  <a:lnTo>
                    <a:pt x="1154208" y="313716"/>
                  </a:lnTo>
                  <a:cubicBezTo>
                    <a:pt x="1121898" y="439520"/>
                    <a:pt x="1065399" y="579889"/>
                    <a:pt x="965960" y="679327"/>
                  </a:cubicBezTo>
                  <a:close/>
                  <a:moveTo>
                    <a:pt x="1164335" y="270860"/>
                  </a:moveTo>
                  <a:lnTo>
                    <a:pt x="963282" y="69808"/>
                  </a:lnTo>
                  <a:cubicBezTo>
                    <a:pt x="1068413" y="46622"/>
                    <a:pt x="1157974" y="40010"/>
                    <a:pt x="1196059" y="38084"/>
                  </a:cubicBezTo>
                  <a:cubicBezTo>
                    <a:pt x="1194216" y="76169"/>
                    <a:pt x="1187605" y="165730"/>
                    <a:pt x="1164335" y="270860"/>
                  </a:cubicBezTo>
                  <a:close/>
                </a:path>
              </a:pathLst>
            </a:custGeom>
            <a:grpFill/>
            <a:ln w="8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9D0F242C-EF6E-4EA1-A40A-71A622A2912D}"/>
                </a:ext>
              </a:extLst>
            </p:cNvPr>
            <p:cNvSpPr/>
            <p:nvPr/>
          </p:nvSpPr>
          <p:spPr>
            <a:xfrm>
              <a:off x="11676555" y="3674149"/>
              <a:ext cx="210636" cy="210552"/>
            </a:xfrm>
            <a:custGeom>
              <a:avLst/>
              <a:gdLst>
                <a:gd name="connsiteX0" fmla="*/ 30824 w 210636"/>
                <a:gd name="connsiteY0" fmla="*/ 30761 h 210552"/>
                <a:gd name="connsiteX1" fmla="*/ 30824 w 210636"/>
                <a:gd name="connsiteY1" fmla="*/ 179750 h 210552"/>
                <a:gd name="connsiteX2" fmla="*/ 105319 w 210636"/>
                <a:gd name="connsiteY2" fmla="*/ 210553 h 210552"/>
                <a:gd name="connsiteX3" fmla="*/ 179814 w 210636"/>
                <a:gd name="connsiteY3" fmla="*/ 179750 h 210552"/>
                <a:gd name="connsiteX4" fmla="*/ 179814 w 210636"/>
                <a:gd name="connsiteY4" fmla="*/ 30761 h 210552"/>
                <a:gd name="connsiteX5" fmla="*/ 30824 w 210636"/>
                <a:gd name="connsiteY5" fmla="*/ 30761 h 210552"/>
                <a:gd name="connsiteX6" fmla="*/ 153364 w 210636"/>
                <a:gd name="connsiteY6" fmla="*/ 57210 h 210552"/>
                <a:gd name="connsiteX7" fmla="*/ 173285 w 210636"/>
                <a:gd name="connsiteY7" fmla="*/ 105255 h 210552"/>
                <a:gd name="connsiteX8" fmla="*/ 153364 w 210636"/>
                <a:gd name="connsiteY8" fmla="*/ 153300 h 210552"/>
                <a:gd name="connsiteX9" fmla="*/ 57274 w 210636"/>
                <a:gd name="connsiteY9" fmla="*/ 153300 h 210552"/>
                <a:gd name="connsiteX10" fmla="*/ 37353 w 210636"/>
                <a:gd name="connsiteY10" fmla="*/ 105255 h 210552"/>
                <a:gd name="connsiteX11" fmla="*/ 57274 w 210636"/>
                <a:gd name="connsiteY11" fmla="*/ 57210 h 210552"/>
                <a:gd name="connsiteX12" fmla="*/ 105319 w 210636"/>
                <a:gd name="connsiteY12" fmla="*/ 37373 h 210552"/>
                <a:gd name="connsiteX13" fmla="*/ 153364 w 210636"/>
                <a:gd name="connsiteY13" fmla="*/ 57210 h 21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0636" h="210552">
                  <a:moveTo>
                    <a:pt x="30824" y="30761"/>
                  </a:moveTo>
                  <a:cubicBezTo>
                    <a:pt x="-10275" y="71775"/>
                    <a:pt x="-10275" y="138653"/>
                    <a:pt x="30824" y="179750"/>
                  </a:cubicBezTo>
                  <a:cubicBezTo>
                    <a:pt x="51330" y="200257"/>
                    <a:pt x="78367" y="210553"/>
                    <a:pt x="105319" y="210553"/>
                  </a:cubicBezTo>
                  <a:cubicBezTo>
                    <a:pt x="132271" y="210553"/>
                    <a:pt x="159222" y="200341"/>
                    <a:pt x="179814" y="179750"/>
                  </a:cubicBezTo>
                  <a:cubicBezTo>
                    <a:pt x="220911" y="138653"/>
                    <a:pt x="220911" y="71858"/>
                    <a:pt x="179814" y="30761"/>
                  </a:cubicBezTo>
                  <a:cubicBezTo>
                    <a:pt x="138716" y="-10254"/>
                    <a:pt x="71922" y="-10254"/>
                    <a:pt x="30824" y="30761"/>
                  </a:cubicBezTo>
                  <a:close/>
                  <a:moveTo>
                    <a:pt x="153364" y="57210"/>
                  </a:moveTo>
                  <a:cubicBezTo>
                    <a:pt x="166170" y="70100"/>
                    <a:pt x="173285" y="87092"/>
                    <a:pt x="173285" y="105255"/>
                  </a:cubicBezTo>
                  <a:cubicBezTo>
                    <a:pt x="173285" y="123419"/>
                    <a:pt x="166170" y="140494"/>
                    <a:pt x="153364" y="153300"/>
                  </a:cubicBezTo>
                  <a:cubicBezTo>
                    <a:pt x="127667" y="178997"/>
                    <a:pt x="82970" y="178997"/>
                    <a:pt x="57274" y="153300"/>
                  </a:cubicBezTo>
                  <a:cubicBezTo>
                    <a:pt x="44467" y="140494"/>
                    <a:pt x="37353" y="123419"/>
                    <a:pt x="37353" y="105255"/>
                  </a:cubicBezTo>
                  <a:cubicBezTo>
                    <a:pt x="37353" y="87092"/>
                    <a:pt x="44383" y="70017"/>
                    <a:pt x="57274" y="57210"/>
                  </a:cubicBezTo>
                  <a:cubicBezTo>
                    <a:pt x="70498" y="43985"/>
                    <a:pt x="87908" y="37373"/>
                    <a:pt x="105319" y="37373"/>
                  </a:cubicBezTo>
                  <a:cubicBezTo>
                    <a:pt x="122728" y="37373"/>
                    <a:pt x="140139" y="43985"/>
                    <a:pt x="153364" y="57210"/>
                  </a:cubicBezTo>
                  <a:close/>
                </a:path>
              </a:pathLst>
            </a:custGeom>
            <a:grpFill/>
            <a:ln w="8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721EBBA7-4B5A-4F65-AB55-5CFBB49165B5}"/>
                </a:ext>
              </a:extLst>
            </p:cNvPr>
            <p:cNvSpPr/>
            <p:nvPr/>
          </p:nvSpPr>
          <p:spPr>
            <a:xfrm>
              <a:off x="11449053" y="3901704"/>
              <a:ext cx="210636" cy="210584"/>
            </a:xfrm>
            <a:custGeom>
              <a:avLst/>
              <a:gdLst>
                <a:gd name="connsiteX0" fmla="*/ 30823 w 210636"/>
                <a:gd name="connsiteY0" fmla="*/ 30792 h 210584"/>
                <a:gd name="connsiteX1" fmla="*/ 30823 w 210636"/>
                <a:gd name="connsiteY1" fmla="*/ 179782 h 210584"/>
                <a:gd name="connsiteX2" fmla="*/ 105318 w 210636"/>
                <a:gd name="connsiteY2" fmla="*/ 210584 h 210584"/>
                <a:gd name="connsiteX3" fmla="*/ 179813 w 210636"/>
                <a:gd name="connsiteY3" fmla="*/ 179782 h 210584"/>
                <a:gd name="connsiteX4" fmla="*/ 179813 w 210636"/>
                <a:gd name="connsiteY4" fmla="*/ 30792 h 210584"/>
                <a:gd name="connsiteX5" fmla="*/ 30823 w 210636"/>
                <a:gd name="connsiteY5" fmla="*/ 30792 h 210584"/>
                <a:gd name="connsiteX6" fmla="*/ 153279 w 210636"/>
                <a:gd name="connsiteY6" fmla="*/ 153332 h 210584"/>
                <a:gd name="connsiteX7" fmla="*/ 57189 w 210636"/>
                <a:gd name="connsiteY7" fmla="*/ 153332 h 210584"/>
                <a:gd name="connsiteX8" fmla="*/ 37268 w 210636"/>
                <a:gd name="connsiteY8" fmla="*/ 105287 h 210584"/>
                <a:gd name="connsiteX9" fmla="*/ 57189 w 210636"/>
                <a:gd name="connsiteY9" fmla="*/ 57242 h 210584"/>
                <a:gd name="connsiteX10" fmla="*/ 105234 w 210636"/>
                <a:gd name="connsiteY10" fmla="*/ 37404 h 210584"/>
                <a:gd name="connsiteX11" fmla="*/ 153279 w 210636"/>
                <a:gd name="connsiteY11" fmla="*/ 57242 h 210584"/>
                <a:gd name="connsiteX12" fmla="*/ 173200 w 210636"/>
                <a:gd name="connsiteY12" fmla="*/ 105287 h 210584"/>
                <a:gd name="connsiteX13" fmla="*/ 153279 w 210636"/>
                <a:gd name="connsiteY13" fmla="*/ 153332 h 21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0636" h="210584">
                  <a:moveTo>
                    <a:pt x="30823" y="30792"/>
                  </a:moveTo>
                  <a:cubicBezTo>
                    <a:pt x="-10274" y="71890"/>
                    <a:pt x="-10274" y="138684"/>
                    <a:pt x="30823" y="179782"/>
                  </a:cubicBezTo>
                  <a:cubicBezTo>
                    <a:pt x="51330" y="200289"/>
                    <a:pt x="78366" y="210584"/>
                    <a:pt x="105318" y="210584"/>
                  </a:cubicBezTo>
                  <a:cubicBezTo>
                    <a:pt x="132270" y="210584"/>
                    <a:pt x="159306" y="200289"/>
                    <a:pt x="179813" y="179782"/>
                  </a:cubicBezTo>
                  <a:cubicBezTo>
                    <a:pt x="220911" y="138684"/>
                    <a:pt x="220911" y="71890"/>
                    <a:pt x="179813" y="30792"/>
                  </a:cubicBezTo>
                  <a:cubicBezTo>
                    <a:pt x="138715" y="-10306"/>
                    <a:pt x="71837" y="-10222"/>
                    <a:pt x="30823" y="30792"/>
                  </a:cubicBezTo>
                  <a:close/>
                  <a:moveTo>
                    <a:pt x="153279" y="153332"/>
                  </a:moveTo>
                  <a:cubicBezTo>
                    <a:pt x="127583" y="179028"/>
                    <a:pt x="82886" y="179028"/>
                    <a:pt x="57189" y="153332"/>
                  </a:cubicBezTo>
                  <a:cubicBezTo>
                    <a:pt x="44382" y="140525"/>
                    <a:pt x="37268" y="123450"/>
                    <a:pt x="37268" y="105287"/>
                  </a:cubicBezTo>
                  <a:cubicBezTo>
                    <a:pt x="37268" y="87123"/>
                    <a:pt x="44300" y="70048"/>
                    <a:pt x="57189" y="57242"/>
                  </a:cubicBezTo>
                  <a:cubicBezTo>
                    <a:pt x="70415" y="44017"/>
                    <a:pt x="87824" y="37404"/>
                    <a:pt x="105234" y="37404"/>
                  </a:cubicBezTo>
                  <a:cubicBezTo>
                    <a:pt x="122645" y="37404"/>
                    <a:pt x="140055" y="44017"/>
                    <a:pt x="153279" y="57242"/>
                  </a:cubicBezTo>
                  <a:cubicBezTo>
                    <a:pt x="166086" y="70048"/>
                    <a:pt x="173200" y="87123"/>
                    <a:pt x="173200" y="105287"/>
                  </a:cubicBezTo>
                  <a:cubicBezTo>
                    <a:pt x="173200" y="123450"/>
                    <a:pt x="166170" y="140442"/>
                    <a:pt x="153279" y="153332"/>
                  </a:cubicBezTo>
                  <a:close/>
                </a:path>
              </a:pathLst>
            </a:custGeom>
            <a:grpFill/>
            <a:ln w="8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3585F1F4-7399-4DFB-BC4A-9C2CE4F88B13}"/>
                </a:ext>
              </a:extLst>
            </p:cNvPr>
            <p:cNvSpPr/>
            <p:nvPr/>
          </p:nvSpPr>
          <p:spPr>
            <a:xfrm>
              <a:off x="10884230" y="4335669"/>
              <a:ext cx="341379" cy="341358"/>
            </a:xfrm>
            <a:custGeom>
              <a:avLst/>
              <a:gdLst>
                <a:gd name="connsiteX0" fmla="*/ 335918 w 341379"/>
                <a:gd name="connsiteY0" fmla="*/ 5462 h 341358"/>
                <a:gd name="connsiteX1" fmla="*/ 309468 w 341379"/>
                <a:gd name="connsiteY1" fmla="*/ 5462 h 341358"/>
                <a:gd name="connsiteX2" fmla="*/ 5462 w 341379"/>
                <a:gd name="connsiteY2" fmla="*/ 309468 h 341358"/>
                <a:gd name="connsiteX3" fmla="*/ 5462 w 341379"/>
                <a:gd name="connsiteY3" fmla="*/ 335918 h 341358"/>
                <a:gd name="connsiteX4" fmla="*/ 18687 w 341379"/>
                <a:gd name="connsiteY4" fmla="*/ 341359 h 341358"/>
                <a:gd name="connsiteX5" fmla="*/ 31911 w 341379"/>
                <a:gd name="connsiteY5" fmla="*/ 335918 h 341358"/>
                <a:gd name="connsiteX6" fmla="*/ 335918 w 341379"/>
                <a:gd name="connsiteY6" fmla="*/ 31911 h 341358"/>
                <a:gd name="connsiteX7" fmla="*/ 335918 w 341379"/>
                <a:gd name="connsiteY7" fmla="*/ 5462 h 34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1379" h="341358">
                  <a:moveTo>
                    <a:pt x="335918" y="5462"/>
                  </a:moveTo>
                  <a:cubicBezTo>
                    <a:pt x="328636" y="-1821"/>
                    <a:pt x="316750" y="-1821"/>
                    <a:pt x="309468" y="5462"/>
                  </a:cubicBezTo>
                  <a:lnTo>
                    <a:pt x="5462" y="309468"/>
                  </a:lnTo>
                  <a:cubicBezTo>
                    <a:pt x="-1821" y="316750"/>
                    <a:pt x="-1821" y="328636"/>
                    <a:pt x="5462" y="335918"/>
                  </a:cubicBezTo>
                  <a:cubicBezTo>
                    <a:pt x="9144" y="339517"/>
                    <a:pt x="13916" y="341359"/>
                    <a:pt x="18687" y="341359"/>
                  </a:cubicBezTo>
                  <a:cubicBezTo>
                    <a:pt x="23458" y="341359"/>
                    <a:pt x="28229" y="339517"/>
                    <a:pt x="31911" y="335918"/>
                  </a:cubicBezTo>
                  <a:lnTo>
                    <a:pt x="335918" y="31911"/>
                  </a:lnTo>
                  <a:cubicBezTo>
                    <a:pt x="343200" y="24629"/>
                    <a:pt x="343200" y="12827"/>
                    <a:pt x="335918" y="5462"/>
                  </a:cubicBezTo>
                  <a:close/>
                </a:path>
              </a:pathLst>
            </a:custGeom>
            <a:grpFill/>
            <a:ln w="8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B52F8C7-E819-4DAF-8679-F50238EB081E}"/>
                </a:ext>
              </a:extLst>
            </p:cNvPr>
            <p:cNvSpPr/>
            <p:nvPr/>
          </p:nvSpPr>
          <p:spPr>
            <a:xfrm>
              <a:off x="10884230" y="4235979"/>
              <a:ext cx="241606" cy="241585"/>
            </a:xfrm>
            <a:custGeom>
              <a:avLst/>
              <a:gdLst>
                <a:gd name="connsiteX0" fmla="*/ 18687 w 241606"/>
                <a:gd name="connsiteY0" fmla="*/ 241586 h 241585"/>
                <a:gd name="connsiteX1" fmla="*/ 31911 w 241606"/>
                <a:gd name="connsiteY1" fmla="*/ 236145 h 241585"/>
                <a:gd name="connsiteX2" fmla="*/ 236145 w 241606"/>
                <a:gd name="connsiteY2" fmla="*/ 31912 h 241585"/>
                <a:gd name="connsiteX3" fmla="*/ 236145 w 241606"/>
                <a:gd name="connsiteY3" fmla="*/ 5462 h 241585"/>
                <a:gd name="connsiteX4" fmla="*/ 209695 w 241606"/>
                <a:gd name="connsiteY4" fmla="*/ 5462 h 241585"/>
                <a:gd name="connsiteX5" fmla="*/ 5462 w 241606"/>
                <a:gd name="connsiteY5" fmla="*/ 209695 h 241585"/>
                <a:gd name="connsiteX6" fmla="*/ 5462 w 241606"/>
                <a:gd name="connsiteY6" fmla="*/ 236145 h 241585"/>
                <a:gd name="connsiteX7" fmla="*/ 18687 w 241606"/>
                <a:gd name="connsiteY7" fmla="*/ 241586 h 24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606" h="241585">
                  <a:moveTo>
                    <a:pt x="18687" y="241586"/>
                  </a:moveTo>
                  <a:cubicBezTo>
                    <a:pt x="23458" y="241586"/>
                    <a:pt x="28229" y="239744"/>
                    <a:pt x="31911" y="236145"/>
                  </a:cubicBezTo>
                  <a:lnTo>
                    <a:pt x="236145" y="31912"/>
                  </a:lnTo>
                  <a:cubicBezTo>
                    <a:pt x="243427" y="24546"/>
                    <a:pt x="243427" y="12744"/>
                    <a:pt x="236145" y="5462"/>
                  </a:cubicBezTo>
                  <a:cubicBezTo>
                    <a:pt x="228863" y="-1821"/>
                    <a:pt x="216977" y="-1821"/>
                    <a:pt x="209695" y="5462"/>
                  </a:cubicBezTo>
                  <a:lnTo>
                    <a:pt x="5462" y="209695"/>
                  </a:lnTo>
                  <a:cubicBezTo>
                    <a:pt x="-1821" y="216977"/>
                    <a:pt x="-1821" y="228863"/>
                    <a:pt x="5462" y="236145"/>
                  </a:cubicBezTo>
                  <a:cubicBezTo>
                    <a:pt x="9144" y="239744"/>
                    <a:pt x="13916" y="241586"/>
                    <a:pt x="18687" y="241586"/>
                  </a:cubicBezTo>
                  <a:close/>
                </a:path>
              </a:pathLst>
            </a:custGeom>
            <a:grpFill/>
            <a:ln w="8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9B00AEF-DE28-4651-9954-D18FF5290A02}"/>
                </a:ext>
              </a:extLst>
            </p:cNvPr>
            <p:cNvSpPr/>
            <p:nvPr/>
          </p:nvSpPr>
          <p:spPr>
            <a:xfrm>
              <a:off x="11083777" y="4435442"/>
              <a:ext cx="241605" cy="241585"/>
            </a:xfrm>
            <a:custGeom>
              <a:avLst/>
              <a:gdLst>
                <a:gd name="connsiteX0" fmla="*/ 209695 w 241605"/>
                <a:gd name="connsiteY0" fmla="*/ 5462 h 241585"/>
                <a:gd name="connsiteX1" fmla="*/ 5462 w 241605"/>
                <a:gd name="connsiteY1" fmla="*/ 209695 h 241585"/>
                <a:gd name="connsiteX2" fmla="*/ 5462 w 241605"/>
                <a:gd name="connsiteY2" fmla="*/ 236145 h 241585"/>
                <a:gd name="connsiteX3" fmla="*/ 18686 w 241605"/>
                <a:gd name="connsiteY3" fmla="*/ 241586 h 241585"/>
                <a:gd name="connsiteX4" fmla="*/ 31911 w 241605"/>
                <a:gd name="connsiteY4" fmla="*/ 236145 h 241585"/>
                <a:gd name="connsiteX5" fmla="*/ 236144 w 241605"/>
                <a:gd name="connsiteY5" fmla="*/ 31911 h 241585"/>
                <a:gd name="connsiteX6" fmla="*/ 236144 w 241605"/>
                <a:gd name="connsiteY6" fmla="*/ 5462 h 241585"/>
                <a:gd name="connsiteX7" fmla="*/ 209695 w 241605"/>
                <a:gd name="connsiteY7" fmla="*/ 5462 h 24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605" h="241585">
                  <a:moveTo>
                    <a:pt x="209695" y="5462"/>
                  </a:moveTo>
                  <a:lnTo>
                    <a:pt x="5462" y="209695"/>
                  </a:lnTo>
                  <a:cubicBezTo>
                    <a:pt x="-1821" y="216977"/>
                    <a:pt x="-1821" y="228863"/>
                    <a:pt x="5462" y="236145"/>
                  </a:cubicBezTo>
                  <a:cubicBezTo>
                    <a:pt x="9144" y="239744"/>
                    <a:pt x="13915" y="241586"/>
                    <a:pt x="18686" y="241586"/>
                  </a:cubicBezTo>
                  <a:cubicBezTo>
                    <a:pt x="23457" y="241586"/>
                    <a:pt x="28228" y="239744"/>
                    <a:pt x="31911" y="236145"/>
                  </a:cubicBezTo>
                  <a:lnTo>
                    <a:pt x="236144" y="31911"/>
                  </a:lnTo>
                  <a:cubicBezTo>
                    <a:pt x="243426" y="24546"/>
                    <a:pt x="243426" y="12744"/>
                    <a:pt x="236144" y="5462"/>
                  </a:cubicBezTo>
                  <a:cubicBezTo>
                    <a:pt x="228778" y="-1821"/>
                    <a:pt x="216977" y="-1821"/>
                    <a:pt x="209695" y="5462"/>
                  </a:cubicBezTo>
                  <a:close/>
                </a:path>
              </a:pathLst>
            </a:custGeom>
            <a:grpFill/>
            <a:ln w="8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385867"/>
            <a:ext cx="5087937" cy="182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906000" y="2222252"/>
            <a:ext cx="632155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Конструктор мебели. 5-ти дневная рабочая неделя, з/плата по договоренности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998804" y="4472052"/>
            <a:ext cx="633095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Укладчик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пиломатериалов, 5-ти дневная рабочая  неделя, з/плата 35 000,00 * 40 000,00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73303" y="6858692"/>
            <a:ext cx="9144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Официальное трудоустройство, стабильная и своевременная выплата заработной платы,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социальный пакет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648589" y="2594748"/>
            <a:ext cx="961765" cy="550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2879377">
            <a:off x="6086735" y="3685077"/>
            <a:ext cx="961765" cy="550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794644" y="9151213"/>
            <a:ext cx="382027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https://magfabrika74.ru/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78563" y="656472"/>
            <a:ext cx="77498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</a:rPr>
              <a:t>Где я могу </a:t>
            </a:r>
            <a:r>
              <a:rPr lang="ru-RU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</a:rPr>
              <a:t>работать?</a:t>
            </a:r>
            <a:endParaRPr lang="ru-RU" sz="6000" dirty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3222412"/>
            <a:ext cx="3228975" cy="671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5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8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7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07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08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9" grpId="0"/>
      <p:bldP spid="14" grpId="0" animBg="1"/>
      <p:bldP spid="33" grpId="0" animBg="1"/>
      <p:bldP spid="7" grpId="0"/>
      <p:bldP spid="8" grpId="0"/>
      <p:bldP spid="9" grpId="0"/>
      <p:bldP spid="5" grpId="0" animBg="1"/>
      <p:bldP spid="41" grpId="0" animBg="1"/>
      <p:bldP spid="10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57237"/>
            <a:ext cx="16992600" cy="931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7700" y="757237"/>
            <a:ext cx="165735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7700" y="1914525"/>
            <a:ext cx="3695700" cy="93345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tserrat Light"/>
              </a:rPr>
              <a:t>Кем быть?</a:t>
            </a:r>
            <a:endParaRPr lang="ru-RU" sz="2000" b="1" dirty="0">
              <a:latin typeface="Montserrat Ligh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135100" y="1007268"/>
            <a:ext cx="3695700" cy="165973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tserrat Light"/>
              </a:rPr>
              <a:t>Профессия мастер столярного и мебельного производства может стать моей </a:t>
            </a:r>
            <a:endParaRPr lang="ru-RU" sz="2000" b="1" dirty="0">
              <a:latin typeface="Montserrat Ligh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8505857">
            <a:off x="3436508" y="3142240"/>
            <a:ext cx="3695700" cy="93345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Montserrat Light"/>
              </a:rPr>
              <a:t>Столяр-древняя профессия, но всегда востребована</a:t>
            </a:r>
            <a:endParaRPr lang="ru-RU" sz="2000" dirty="0">
              <a:latin typeface="Montserrat Ligh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3059751">
            <a:off x="3197583" y="6822193"/>
            <a:ext cx="3695700" cy="1280867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Montserrat Light"/>
              </a:rPr>
              <a:t>Древесина-</a:t>
            </a:r>
            <a:r>
              <a:rPr lang="ru-RU" sz="2000" dirty="0" err="1" smtClean="0">
                <a:latin typeface="Montserrat Light"/>
              </a:rPr>
              <a:t>экологичное</a:t>
            </a:r>
            <a:r>
              <a:rPr lang="ru-RU" sz="2000" dirty="0" smtClean="0">
                <a:latin typeface="Montserrat Light"/>
              </a:rPr>
              <a:t> сырьё и единственный возобновляемый строит. материал</a:t>
            </a:r>
            <a:endParaRPr lang="ru-RU" sz="2000" dirty="0">
              <a:latin typeface="Montserrat Ligh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8505857">
            <a:off x="6369624" y="3210607"/>
            <a:ext cx="3695700" cy="93345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Montserrat Light"/>
              </a:rPr>
              <a:t>Можно трудоустроится в различные учреждения и организации</a:t>
            </a:r>
            <a:endParaRPr lang="ru-RU" sz="2000" dirty="0">
              <a:latin typeface="Montserrat Light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 rot="3059751">
            <a:off x="6055082" y="6822193"/>
            <a:ext cx="3695700" cy="1280867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Montserrat Light"/>
              </a:rPr>
              <a:t>Профессия универсальная</a:t>
            </a:r>
            <a:endParaRPr lang="ru-RU" sz="2000" dirty="0">
              <a:latin typeface="Montserrat Ligh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 rot="3059751">
            <a:off x="9103081" y="6822192"/>
            <a:ext cx="3695700" cy="1280867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Montserrat Light"/>
              </a:rPr>
              <a:t>Есть возможность трудоустройства в г. Магнитогорске</a:t>
            </a:r>
            <a:endParaRPr lang="ru-RU" sz="2000" dirty="0">
              <a:latin typeface="Montserrat Ligh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 rot="18505857">
            <a:off x="9249573" y="3210606"/>
            <a:ext cx="3695700" cy="93345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Montserrat Light"/>
              </a:rPr>
              <a:t>После школы я смогу поступить в МСМТ</a:t>
            </a:r>
            <a:endParaRPr lang="ru-RU" sz="2000" dirty="0">
              <a:latin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2322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48CECAE-85CC-407C-B29B-4845F11FAEC8}"/>
              </a:ext>
            </a:extLst>
          </p:cNvPr>
          <p:cNvGrpSpPr/>
          <p:nvPr/>
        </p:nvGrpSpPr>
        <p:grpSpPr>
          <a:xfrm>
            <a:off x="1796555" y="1050304"/>
            <a:ext cx="8328273" cy="8327064"/>
            <a:chOff x="1179481" y="619489"/>
            <a:chExt cx="5552182" cy="5551376"/>
          </a:xfrm>
        </p:grpSpPr>
        <p:grpSp>
          <p:nvGrpSpPr>
            <p:cNvPr id="1199" name="Group 1198">
              <a:extLst>
                <a:ext uri="{FF2B5EF4-FFF2-40B4-BE49-F238E27FC236}">
                  <a16:creationId xmlns:a16="http://schemas.microsoft.com/office/drawing/2014/main" xmlns="" id="{74F0E654-2259-4E2E-8FDE-BE1621CD5214}"/>
                </a:ext>
              </a:extLst>
            </p:cNvPr>
            <p:cNvGrpSpPr>
              <a:grpSpLocks/>
            </p:cNvGrpSpPr>
            <p:nvPr/>
          </p:nvGrpSpPr>
          <p:grpSpPr>
            <a:xfrm flipH="1" flipV="1">
              <a:off x="1179481" y="619489"/>
              <a:ext cx="5552182" cy="5551376"/>
              <a:chOff x="1756530" y="1102936"/>
              <a:chExt cx="4082400" cy="4081807"/>
            </a:xfrm>
          </p:grpSpPr>
          <p:sp>
            <p:nvSpPr>
              <p:cNvPr id="1200" name="Partial Circle 1199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xmlns="" id="{9227EB37-737F-45C2-AF46-175E2E9919B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17974981"/>
                  <a:gd name="adj2" fmla="val 43004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1" name="Partial Circle 1200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xmlns="" id="{110D4504-7A4C-4368-971C-9D700654BC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22141"/>
                  <a:gd name="adj2" fmla="val 3454233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2" name="Partial Circle 1201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xmlns="" id="{77DD5CCE-F891-472C-B3AD-BD0AB26FF59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3450103"/>
                  <a:gd name="adj2" fmla="val 767146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3" name="Partial Circle 1202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xmlns="" id="{F6EA1510-55A1-4F94-B7AC-8AB1B0E1D17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7469945"/>
                  <a:gd name="adj2" fmla="val 1074011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4" name="Partial Circle 1203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xmlns="" id="{9F6CB7B9-32B5-4385-9CF9-7A23B54414B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10699018"/>
                  <a:gd name="adj2" fmla="val 1412279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" name="TextBox 1">
              <a:hlinkClick r:id="rId5" action="ppaction://hlinksldjump"/>
              <a:extLst>
                <a:ext uri="{FF2B5EF4-FFF2-40B4-BE49-F238E27FC236}">
                  <a16:creationId xmlns:a16="http://schemas.microsoft.com/office/drawing/2014/main" xmlns="" id="{3BCBF32A-C2E0-41C8-9211-3CB1AFA973E4}"/>
                </a:ext>
              </a:extLst>
            </p:cNvPr>
            <p:cNvSpPr txBox="1"/>
            <p:nvPr/>
          </p:nvSpPr>
          <p:spPr>
            <a:xfrm rot="16200000">
              <a:off x="2829690" y="1575076"/>
              <a:ext cx="22992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ru-RU" sz="4800" dirty="0" smtClean="0">
                  <a:latin typeface="Century Gothic" panose="020B0502020202020204" pitchFamily="34" charset="0"/>
                </a:rPr>
                <a:t>назови</a:t>
              </a:r>
              <a:endParaRPr lang="en-US" sz="4800" dirty="0">
                <a:latin typeface="Century Gothic" panose="020B0502020202020204" pitchFamily="34" charset="0"/>
              </a:endParaRPr>
            </a:p>
          </p:txBody>
        </p:sp>
        <p:sp>
          <p:nvSpPr>
            <p:cNvPr id="63" name="TextBox 62">
              <a:hlinkClick r:id="rId6" action="ppaction://hlinksldjump"/>
              <a:extLst>
                <a:ext uri="{FF2B5EF4-FFF2-40B4-BE49-F238E27FC236}">
                  <a16:creationId xmlns:a16="http://schemas.microsoft.com/office/drawing/2014/main" xmlns="" id="{7A0816E4-69F4-48A8-A307-77CA4334CFC6}"/>
                </a:ext>
              </a:extLst>
            </p:cNvPr>
            <p:cNvSpPr txBox="1"/>
            <p:nvPr/>
          </p:nvSpPr>
          <p:spPr>
            <a:xfrm rot="19956350">
              <a:off x="4162197" y="2380890"/>
              <a:ext cx="23116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ru-RU" sz="4800" dirty="0" smtClean="0">
                  <a:latin typeface="Century Gothic" panose="020B0502020202020204" pitchFamily="34" charset="0"/>
                </a:rPr>
                <a:t>оцени</a:t>
              </a:r>
              <a:endParaRPr lang="en-US" sz="4800" dirty="0">
                <a:latin typeface="Century Gothic" panose="020B0502020202020204" pitchFamily="34" charset="0"/>
              </a:endParaRPr>
            </a:p>
          </p:txBody>
        </p:sp>
        <p:sp>
          <p:nvSpPr>
            <p:cNvPr id="64" name="TextBox 63">
              <a:hlinkClick r:id="rId7" action="ppaction://hlinksldjump"/>
              <a:extLst>
                <a:ext uri="{FF2B5EF4-FFF2-40B4-BE49-F238E27FC236}">
                  <a16:creationId xmlns:a16="http://schemas.microsoft.com/office/drawing/2014/main" xmlns="" id="{115C8BD6-7467-4AC5-A564-EF6696553256}"/>
                </a:ext>
              </a:extLst>
            </p:cNvPr>
            <p:cNvSpPr txBox="1"/>
            <p:nvPr/>
          </p:nvSpPr>
          <p:spPr>
            <a:xfrm rot="1315819">
              <a:off x="4118380" y="3813080"/>
              <a:ext cx="238814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ru-RU" sz="4800" dirty="0" smtClean="0">
                  <a:latin typeface="Century Gothic" panose="020B0502020202020204" pitchFamily="34" charset="0"/>
                </a:rPr>
                <a:t>объясни</a:t>
              </a:r>
              <a:endParaRPr lang="en-US" sz="4800" dirty="0">
                <a:latin typeface="Century Gothic" panose="020B0502020202020204" pitchFamily="34" charset="0"/>
              </a:endParaRPr>
            </a:p>
          </p:txBody>
        </p:sp>
        <p:sp>
          <p:nvSpPr>
            <p:cNvPr id="65" name="TextBox 64">
              <a:hlinkClick r:id="rId8" action="ppaction://hlinksldjump"/>
              <a:extLst>
                <a:ext uri="{FF2B5EF4-FFF2-40B4-BE49-F238E27FC236}">
                  <a16:creationId xmlns:a16="http://schemas.microsoft.com/office/drawing/2014/main" xmlns="" id="{B49EC78E-6856-476F-B54B-56ED1039AE3A}"/>
                </a:ext>
              </a:extLst>
            </p:cNvPr>
            <p:cNvSpPr txBox="1"/>
            <p:nvPr/>
          </p:nvSpPr>
          <p:spPr>
            <a:xfrm rot="5400000">
              <a:off x="2772523" y="4585176"/>
              <a:ext cx="235834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ru-RU" sz="4800" dirty="0" smtClean="0">
                  <a:latin typeface="Century Gothic" panose="020B0502020202020204" pitchFamily="34" charset="0"/>
                </a:rPr>
                <a:t>поделись</a:t>
              </a:r>
              <a:endParaRPr lang="en-US" sz="4800" dirty="0">
                <a:latin typeface="Century Gothic" panose="020B0502020202020204" pitchFamily="34" charset="0"/>
              </a:endParaRPr>
            </a:p>
          </p:txBody>
        </p:sp>
        <p:sp>
          <p:nvSpPr>
            <p:cNvPr id="66" name="TextBox 65">
              <a:hlinkClick r:id="rId3" action="ppaction://hlinksldjump"/>
              <a:extLst>
                <a:ext uri="{FF2B5EF4-FFF2-40B4-BE49-F238E27FC236}">
                  <a16:creationId xmlns:a16="http://schemas.microsoft.com/office/drawing/2014/main" xmlns="" id="{98EB31C5-4630-42EC-A2DA-88AF97DA57A0}"/>
                </a:ext>
              </a:extLst>
            </p:cNvPr>
            <p:cNvSpPr txBox="1"/>
            <p:nvPr/>
          </p:nvSpPr>
          <p:spPr>
            <a:xfrm rot="8942861">
              <a:off x="1471751" y="3897359"/>
              <a:ext cx="23622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ru-RU" sz="4800" dirty="0" smtClean="0">
                  <a:latin typeface="Century Gothic" panose="020B0502020202020204" pitchFamily="34" charset="0"/>
                </a:rPr>
                <a:t>почему</a:t>
              </a:r>
              <a:endParaRPr lang="en-US" sz="4800" dirty="0">
                <a:latin typeface="Century Gothic" panose="020B0502020202020204" pitchFamily="34" charset="0"/>
              </a:endParaRPr>
            </a:p>
          </p:txBody>
        </p:sp>
        <p:sp>
          <p:nvSpPr>
            <p:cNvPr id="67" name="TextBox 66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7778CAAA-D08E-40B0-91F3-573DE3C8A2F9}"/>
                </a:ext>
              </a:extLst>
            </p:cNvPr>
            <p:cNvSpPr txBox="1"/>
            <p:nvPr/>
          </p:nvSpPr>
          <p:spPr>
            <a:xfrm rot="12654167">
              <a:off x="1482706" y="2401339"/>
              <a:ext cx="24017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ru-RU" sz="4800" dirty="0" smtClean="0">
                  <a:latin typeface="Century Gothic" panose="020B0502020202020204" pitchFamily="34" charset="0"/>
                </a:rPr>
                <a:t>предложи</a:t>
              </a:r>
              <a:endParaRPr lang="en-US" sz="48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196" name="Freeform: Shape 1195">
            <a:extLst>
              <a:ext uri="{FF2B5EF4-FFF2-40B4-BE49-F238E27FC236}">
                <a16:creationId xmlns:a16="http://schemas.microsoft.com/office/drawing/2014/main" xmlns="" id="{44099FE2-AD1B-43EF-9F07-FD3D7C0FB4C8}"/>
              </a:ext>
            </a:extLst>
          </p:cNvPr>
          <p:cNvSpPr>
            <a:spLocks/>
          </p:cNvSpPr>
          <p:nvPr/>
        </p:nvSpPr>
        <p:spPr>
          <a:xfrm>
            <a:off x="1796555" y="1050304"/>
            <a:ext cx="7163205" cy="7163205"/>
          </a:xfrm>
          <a:custGeom>
            <a:avLst/>
            <a:gdLst>
              <a:gd name="connsiteX0" fmla="*/ 2026414 w 3489227"/>
              <a:gd name="connsiteY0" fmla="*/ 0 h 3489227"/>
              <a:gd name="connsiteX1" fmla="*/ 3459305 w 3489227"/>
              <a:gd name="connsiteY1" fmla="*/ 593523 h 3489227"/>
              <a:gd name="connsiteX2" fmla="*/ 3489227 w 3489227"/>
              <a:gd name="connsiteY2" fmla="*/ 626446 h 3489227"/>
              <a:gd name="connsiteX3" fmla="*/ 3378247 w 3489227"/>
              <a:gd name="connsiteY3" fmla="*/ 525579 h 3489227"/>
              <a:gd name="connsiteX4" fmla="*/ 2089259 w 3489227"/>
              <a:gd name="connsiteY4" fmla="*/ 62845 h 3489227"/>
              <a:gd name="connsiteX5" fmla="*/ 62845 w 3489227"/>
              <a:gd name="connsiteY5" fmla="*/ 2089259 h 3489227"/>
              <a:gd name="connsiteX6" fmla="*/ 525580 w 3489227"/>
              <a:gd name="connsiteY6" fmla="*/ 3378247 h 3489227"/>
              <a:gd name="connsiteX7" fmla="*/ 626446 w 3489227"/>
              <a:gd name="connsiteY7" fmla="*/ 3489227 h 3489227"/>
              <a:gd name="connsiteX8" fmla="*/ 593523 w 3489227"/>
              <a:gd name="connsiteY8" fmla="*/ 3459305 h 3489227"/>
              <a:gd name="connsiteX9" fmla="*/ 0 w 3489227"/>
              <a:gd name="connsiteY9" fmla="*/ 2026414 h 3489227"/>
              <a:gd name="connsiteX10" fmla="*/ 2026414 w 3489227"/>
              <a:gd name="connsiteY10" fmla="*/ 0 h 3489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9227" h="3489227">
                <a:moveTo>
                  <a:pt x="2026414" y="0"/>
                </a:moveTo>
                <a:cubicBezTo>
                  <a:pt x="2585993" y="0"/>
                  <a:pt x="3092597" y="226814"/>
                  <a:pt x="3459305" y="593523"/>
                </a:cubicBezTo>
                <a:lnTo>
                  <a:pt x="3489227" y="626446"/>
                </a:lnTo>
                <a:lnTo>
                  <a:pt x="3378247" y="525579"/>
                </a:lnTo>
                <a:cubicBezTo>
                  <a:pt x="3027963" y="236500"/>
                  <a:pt x="2578891" y="62845"/>
                  <a:pt x="2089259" y="62845"/>
                </a:cubicBezTo>
                <a:cubicBezTo>
                  <a:pt x="970101" y="62845"/>
                  <a:pt x="62845" y="970101"/>
                  <a:pt x="62845" y="2089259"/>
                </a:cubicBezTo>
                <a:cubicBezTo>
                  <a:pt x="62845" y="2578891"/>
                  <a:pt x="236500" y="3027963"/>
                  <a:pt x="525580" y="3378247"/>
                </a:cubicBezTo>
                <a:lnTo>
                  <a:pt x="626446" y="3489227"/>
                </a:lnTo>
                <a:lnTo>
                  <a:pt x="593523" y="3459305"/>
                </a:lnTo>
                <a:cubicBezTo>
                  <a:pt x="226814" y="3092597"/>
                  <a:pt x="0" y="2585993"/>
                  <a:pt x="0" y="2026414"/>
                </a:cubicBezTo>
                <a:cubicBezTo>
                  <a:pt x="0" y="907256"/>
                  <a:pt x="907256" y="0"/>
                  <a:pt x="2026414" y="0"/>
                </a:cubicBez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rot="0" spcFirstLastPara="1" vertOverflow="overflow" horzOverflow="overflow" vert="horz" wrap="square" lIns="137138" tIns="68550" rIns="137138" bIns="685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62" name="Group 1161">
            <a:extLst>
              <a:ext uri="{FF2B5EF4-FFF2-40B4-BE49-F238E27FC236}">
                <a16:creationId xmlns:a16="http://schemas.microsoft.com/office/drawing/2014/main" xmlns="" id="{FD663830-5B26-4C02-83C0-50D0364973AD}"/>
              </a:ext>
            </a:extLst>
          </p:cNvPr>
          <p:cNvGrpSpPr>
            <a:grpSpLocks/>
          </p:cNvGrpSpPr>
          <p:nvPr/>
        </p:nvGrpSpPr>
        <p:grpSpPr>
          <a:xfrm>
            <a:off x="8983804" y="4747576"/>
            <a:ext cx="1779981" cy="1119443"/>
            <a:chOff x="10351950" y="3379331"/>
            <a:chExt cx="815993" cy="5521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xmlns="" id="{229BD2A3-3172-49F0-B27D-7594EF0D22B0}"/>
                </a:ext>
              </a:extLst>
            </p:cNvPr>
            <p:cNvSpPr>
              <a:spLocks/>
            </p:cNvSpPr>
            <p:nvPr/>
          </p:nvSpPr>
          <p:spPr>
            <a:xfrm rot="4803578" flipV="1">
              <a:off x="10483876" y="3247405"/>
              <a:ext cx="552142" cy="815993"/>
            </a:xfrm>
            <a:custGeom>
              <a:avLst/>
              <a:gdLst>
                <a:gd name="connsiteX0" fmla="*/ 0 w 507084"/>
                <a:gd name="connsiteY0" fmla="*/ 748472 h 749403"/>
                <a:gd name="connsiteX1" fmla="*/ 259446 w 507084"/>
                <a:gd name="connsiteY1" fmla="*/ 748472 h 749403"/>
                <a:gd name="connsiteX2" fmla="*/ 259602 w 507084"/>
                <a:gd name="connsiteY2" fmla="*/ 749403 h 749403"/>
                <a:gd name="connsiteX3" fmla="*/ 507084 w 507084"/>
                <a:gd name="connsiteY3" fmla="*/ 663311 h 749403"/>
                <a:gd name="connsiteX4" fmla="*/ 135395 w 507084"/>
                <a:gd name="connsiteY4" fmla="*/ 3446 h 749403"/>
                <a:gd name="connsiteX5" fmla="*/ 134809 w 507084"/>
                <a:gd name="connsiteY5" fmla="*/ 0 h 749403"/>
                <a:gd name="connsiteX6" fmla="*/ 134481 w 507084"/>
                <a:gd name="connsiteY6" fmla="*/ 1824 h 749403"/>
                <a:gd name="connsiteX7" fmla="*/ 133839 w 507084"/>
                <a:gd name="connsiteY7" fmla="*/ 685 h 749403"/>
                <a:gd name="connsiteX8" fmla="*/ 134248 w 507084"/>
                <a:gd name="connsiteY8" fmla="*/ 3116 h 74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084" h="749403">
                  <a:moveTo>
                    <a:pt x="0" y="748472"/>
                  </a:moveTo>
                  <a:lnTo>
                    <a:pt x="259446" y="748472"/>
                  </a:lnTo>
                  <a:lnTo>
                    <a:pt x="259602" y="749403"/>
                  </a:lnTo>
                  <a:lnTo>
                    <a:pt x="507084" y="663311"/>
                  </a:lnTo>
                  <a:lnTo>
                    <a:pt x="135395" y="3446"/>
                  </a:lnTo>
                  <a:lnTo>
                    <a:pt x="134809" y="0"/>
                  </a:lnTo>
                  <a:lnTo>
                    <a:pt x="134481" y="1824"/>
                  </a:lnTo>
                  <a:lnTo>
                    <a:pt x="133839" y="685"/>
                  </a:lnTo>
                  <a:lnTo>
                    <a:pt x="134248" y="3116"/>
                  </a:lnTo>
                  <a:close/>
                </a:path>
              </a:pathLst>
            </a:cu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76" name="Group 1175">
              <a:extLst>
                <a:ext uri="{FF2B5EF4-FFF2-40B4-BE49-F238E27FC236}">
                  <a16:creationId xmlns:a16="http://schemas.microsoft.com/office/drawing/2014/main" xmlns="" id="{B7F659F5-9900-406B-B47E-0902E7A65F99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376451" y="3396621"/>
              <a:ext cx="749786" cy="390621"/>
              <a:chOff x="9980691" y="2643347"/>
              <a:chExt cx="755933" cy="393822"/>
            </a:xfrm>
          </p:grpSpPr>
          <p:sp>
            <p:nvSpPr>
              <p:cNvPr id="1177" name="Isosceles Triangle 1176">
                <a:extLst>
                  <a:ext uri="{FF2B5EF4-FFF2-40B4-BE49-F238E27FC236}">
                    <a16:creationId xmlns:a16="http://schemas.microsoft.com/office/drawing/2014/main" xmlns="" id="{4067F261-C9A2-4A64-9D62-ADB2749A3B80}"/>
                  </a:ext>
                </a:extLst>
              </p:cNvPr>
              <p:cNvSpPr>
                <a:spLocks/>
              </p:cNvSpPr>
              <p:nvPr/>
            </p:nvSpPr>
            <p:spPr>
              <a:xfrm rot="4803578" flipV="1">
                <a:off x="10225906" y="2398132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FFF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8" name="Isosceles Triangle 1177">
                <a:extLst>
                  <a:ext uri="{FF2B5EF4-FFF2-40B4-BE49-F238E27FC236}">
                    <a16:creationId xmlns:a16="http://schemas.microsoft.com/office/drawing/2014/main" xmlns="" id="{5A506957-7E6F-4999-A78A-60B353F1D3B7}"/>
                  </a:ext>
                </a:extLst>
              </p:cNvPr>
              <p:cNvSpPr>
                <a:spLocks/>
              </p:cNvSpPr>
              <p:nvPr/>
            </p:nvSpPr>
            <p:spPr>
              <a:xfrm rot="16675634">
                <a:off x="10227231" y="2527777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EFC6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4E1DD6CB-C099-4817-85C1-D242D6613849}"/>
              </a:ext>
            </a:extLst>
          </p:cNvPr>
          <p:cNvGrpSpPr>
            <a:grpSpLocks/>
          </p:cNvGrpSpPr>
          <p:nvPr/>
        </p:nvGrpSpPr>
        <p:grpSpPr>
          <a:xfrm>
            <a:off x="5539419" y="4756443"/>
            <a:ext cx="897299" cy="897299"/>
            <a:chOff x="3134414" y="3459637"/>
            <a:chExt cx="631596" cy="631596"/>
          </a:xfrm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12C6C530-C82C-4923-83EA-BAAE4F652543}"/>
                </a:ext>
              </a:extLst>
            </p:cNvPr>
            <p:cNvSpPr>
              <a:spLocks/>
            </p:cNvSpPr>
            <p:nvPr/>
          </p:nvSpPr>
          <p:spPr>
            <a:xfrm>
              <a:off x="3134414" y="3459637"/>
              <a:ext cx="631596" cy="631596"/>
            </a:xfrm>
            <a:prstGeom prst="ellipse">
              <a:avLst/>
            </a:pr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92E8C272-BE84-4CDB-AC1E-9B67700BAF7D}"/>
                </a:ext>
              </a:extLst>
            </p:cNvPr>
            <p:cNvSpPr>
              <a:spLocks/>
            </p:cNvSpPr>
            <p:nvPr/>
          </p:nvSpPr>
          <p:spPr>
            <a:xfrm>
              <a:off x="3195689" y="3520912"/>
              <a:ext cx="509047" cy="5090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Star: 5 Points 73">
              <a:extLst>
                <a:ext uri="{FF2B5EF4-FFF2-40B4-BE49-F238E27FC236}">
                  <a16:creationId xmlns:a16="http://schemas.microsoft.com/office/drawing/2014/main" xmlns="" id="{680217D9-129F-4BC6-ACE3-FB21E9ABDAC6}"/>
                </a:ext>
              </a:extLst>
            </p:cNvPr>
            <p:cNvSpPr>
              <a:spLocks/>
            </p:cNvSpPr>
            <p:nvPr/>
          </p:nvSpPr>
          <p:spPr>
            <a:xfrm>
              <a:off x="3242822" y="3582992"/>
              <a:ext cx="414780" cy="352699"/>
            </a:xfrm>
            <a:prstGeom prst="star5">
              <a:avLst>
                <a:gd name="adj" fmla="val 27560"/>
                <a:gd name="hf" fmla="val 105146"/>
                <a:gd name="vf" fmla="val 110557"/>
              </a:avLst>
            </a:pr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106150" y="1006829"/>
            <a:ext cx="699135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Назови:</a:t>
            </a:r>
            <a:r>
              <a:rPr lang="ru-RU" sz="36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 о какой профессии мы сегодня говорили?</a:t>
            </a:r>
            <a:endParaRPr lang="ru-RU" sz="36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Почему</a:t>
            </a:r>
            <a:r>
              <a:rPr lang="ru-RU" sz="36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 эта профессия до сих пор актуальна?</a:t>
            </a:r>
            <a:endParaRPr lang="ru-RU" sz="36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Объясни:</a:t>
            </a:r>
            <a:r>
              <a:rPr lang="ru-RU" sz="36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 как получить эту профессию?</a:t>
            </a:r>
            <a:endParaRPr lang="ru-RU" sz="36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Предложи:</a:t>
            </a:r>
            <a:r>
              <a:rPr lang="ru-RU" sz="36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 куда можно пойти работать после получения этой профессии? </a:t>
            </a:r>
            <a:endParaRPr lang="ru-RU" sz="36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Оцени: </a:t>
            </a:r>
            <a:r>
              <a:rPr lang="ru-RU" sz="36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+ и – этой профессии</a:t>
            </a:r>
            <a:endParaRPr lang="ru-RU" sz="36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Поделись:</a:t>
            </a:r>
            <a:r>
              <a:rPr lang="ru-RU" sz="36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 о какой профессии должен быть наш следующий классный час.</a:t>
            </a:r>
            <a:endParaRPr lang="ru-RU" sz="36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3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7E66C87D-DD31-405C-B5BD-884BCBC4CC7A}"/>
              </a:ext>
            </a:extLst>
          </p:cNvPr>
          <p:cNvSpPr/>
          <p:nvPr/>
        </p:nvSpPr>
        <p:spPr>
          <a:xfrm rot="16200000">
            <a:off x="10543147" y="2542150"/>
            <a:ext cx="10287001" cy="5202704"/>
          </a:xfrm>
          <a:custGeom>
            <a:avLst/>
            <a:gdLst>
              <a:gd name="connsiteX0" fmla="*/ 10287001 w 10287001"/>
              <a:gd name="connsiteY0" fmla="*/ 1028699 h 5202704"/>
              <a:gd name="connsiteX1" fmla="*/ 10287001 w 10287001"/>
              <a:gd name="connsiteY1" fmla="*/ 5202704 h 5202704"/>
              <a:gd name="connsiteX2" fmla="*/ 1 w 10287001"/>
              <a:gd name="connsiteY2" fmla="*/ 5202703 h 5202704"/>
              <a:gd name="connsiteX3" fmla="*/ 0 w 10287001"/>
              <a:gd name="connsiteY3" fmla="*/ 1274008 h 5202704"/>
              <a:gd name="connsiteX4" fmla="*/ 0 w 10287001"/>
              <a:gd name="connsiteY4" fmla="*/ 1028700 h 5202704"/>
              <a:gd name="connsiteX5" fmla="*/ 0 w 10287001"/>
              <a:gd name="connsiteY5" fmla="*/ 634366 h 5202704"/>
              <a:gd name="connsiteX6" fmla="*/ 3 w 10287001"/>
              <a:gd name="connsiteY6" fmla="*/ 634366 h 5202704"/>
              <a:gd name="connsiteX7" fmla="*/ 3 w 10287001"/>
              <a:gd name="connsiteY7" fmla="*/ 301324 h 5202704"/>
              <a:gd name="connsiteX8" fmla="*/ 110257 w 10287001"/>
              <a:gd name="connsiteY8" fmla="*/ 316754 h 5202704"/>
              <a:gd name="connsiteX9" fmla="*/ 3795305 w 10287001"/>
              <a:gd name="connsiteY9" fmla="*/ 180886 h 5202704"/>
              <a:gd name="connsiteX10" fmla="*/ 4991470 w 10287001"/>
              <a:gd name="connsiteY10" fmla="*/ 536 h 5202704"/>
              <a:gd name="connsiteX11" fmla="*/ 9025839 w 10287001"/>
              <a:gd name="connsiteY11" fmla="*/ 465848 h 5202704"/>
              <a:gd name="connsiteX12" fmla="*/ 9245922 w 10287001"/>
              <a:gd name="connsiteY12" fmla="*/ 421764 h 5202704"/>
              <a:gd name="connsiteX13" fmla="*/ 9496470 w 10287001"/>
              <a:gd name="connsiteY13" fmla="*/ 357539 h 5202704"/>
              <a:gd name="connsiteX14" fmla="*/ 10249693 w 10287001"/>
              <a:gd name="connsiteY14" fmla="*/ 125955 h 5202704"/>
              <a:gd name="connsiteX15" fmla="*/ 10287000 w 10287001"/>
              <a:gd name="connsiteY15" fmla="*/ 112484 h 5202704"/>
              <a:gd name="connsiteX16" fmla="*/ 10287000 w 10287001"/>
              <a:gd name="connsiteY16" fmla="*/ 634365 h 5202704"/>
              <a:gd name="connsiteX17" fmla="*/ 10287000 w 10287001"/>
              <a:gd name="connsiteY17" fmla="*/ 771526 h 5202704"/>
              <a:gd name="connsiteX18" fmla="*/ 10287000 w 10287001"/>
              <a:gd name="connsiteY18" fmla="*/ 1028699 h 520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287001" h="5202704">
                <a:moveTo>
                  <a:pt x="10287001" y="1028699"/>
                </a:moveTo>
                <a:lnTo>
                  <a:pt x="10287001" y="5202704"/>
                </a:lnTo>
                <a:lnTo>
                  <a:pt x="1" y="5202703"/>
                </a:lnTo>
                <a:lnTo>
                  <a:pt x="0" y="1274008"/>
                </a:lnTo>
                <a:lnTo>
                  <a:pt x="0" y="1028700"/>
                </a:lnTo>
                <a:lnTo>
                  <a:pt x="0" y="634366"/>
                </a:lnTo>
                <a:lnTo>
                  <a:pt x="3" y="634366"/>
                </a:lnTo>
                <a:lnTo>
                  <a:pt x="3" y="301324"/>
                </a:lnTo>
                <a:lnTo>
                  <a:pt x="110257" y="316754"/>
                </a:lnTo>
                <a:cubicBezTo>
                  <a:pt x="876115" y="429832"/>
                  <a:pt x="1988919" y="660382"/>
                  <a:pt x="3795305" y="180886"/>
                </a:cubicBezTo>
                <a:cubicBezTo>
                  <a:pt x="4258399" y="57944"/>
                  <a:pt x="4648158" y="6236"/>
                  <a:pt x="4991470" y="536"/>
                </a:cubicBezTo>
                <a:cubicBezTo>
                  <a:pt x="6479158" y="-24159"/>
                  <a:pt x="7094670" y="815100"/>
                  <a:pt x="9025839" y="465848"/>
                </a:cubicBezTo>
                <a:lnTo>
                  <a:pt x="9245922" y="421764"/>
                </a:lnTo>
                <a:lnTo>
                  <a:pt x="9496470" y="357539"/>
                </a:lnTo>
                <a:cubicBezTo>
                  <a:pt x="9762733" y="285423"/>
                  <a:pt x="10013511" y="207988"/>
                  <a:pt x="10249693" y="125955"/>
                </a:cubicBezTo>
                <a:lnTo>
                  <a:pt x="10287000" y="112484"/>
                </a:lnTo>
                <a:lnTo>
                  <a:pt x="10287000" y="634365"/>
                </a:lnTo>
                <a:lnTo>
                  <a:pt x="10287000" y="771526"/>
                </a:lnTo>
                <a:lnTo>
                  <a:pt x="10287000" y="10286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>
            <a:extLst>
              <a:ext uri="{FF2B5EF4-FFF2-40B4-BE49-F238E27FC236}">
                <a16:creationId xmlns="" xmlns:a16="http://schemas.microsoft.com/office/drawing/2014/main" id="{E257363D-FB0F-051A-50A6-0E540F08E7E8}"/>
              </a:ext>
            </a:extLst>
          </p:cNvPr>
          <p:cNvSpPr/>
          <p:nvPr/>
        </p:nvSpPr>
        <p:spPr>
          <a:xfrm>
            <a:off x="419098" y="2006700"/>
            <a:ext cx="12666197" cy="992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Шаблон презентации - </a:t>
            </a:r>
            <a:r>
              <a:rPr lang="ru-RU" sz="3200" dirty="0" smtClean="0">
                <a:latin typeface="Montserrat Light"/>
                <a:hlinkClick r:id="rId2"/>
              </a:rPr>
              <a:t>Бесплатные </a:t>
            </a:r>
            <a:r>
              <a:rPr lang="ru-RU" sz="3200" dirty="0">
                <a:latin typeface="Montserrat Light"/>
                <a:hlinkClick r:id="rId2"/>
              </a:rPr>
              <a:t>шаблоны презентаций </a:t>
            </a:r>
            <a:r>
              <a:rPr lang="ru-RU" sz="3200" dirty="0" err="1">
                <a:latin typeface="Montserrat Light"/>
                <a:hlinkClick r:id="rId2"/>
              </a:rPr>
              <a:t>PowerPoint</a:t>
            </a:r>
            <a:r>
              <a:rPr lang="ru-RU" sz="3200" dirty="0">
                <a:latin typeface="Montserrat Light"/>
                <a:hlinkClick r:id="rId2"/>
              </a:rPr>
              <a:t> | </a:t>
            </a:r>
            <a:r>
              <a:rPr lang="ru-RU" sz="3200" dirty="0" err="1">
                <a:latin typeface="Montserrat Light"/>
                <a:hlinkClick r:id="rId2"/>
              </a:rPr>
              <a:t>ВКонтакте</a:t>
            </a:r>
            <a:r>
              <a:rPr lang="ru-RU" sz="3200" dirty="0">
                <a:latin typeface="Montserrat Light"/>
                <a:hlinkClick r:id="rId2"/>
              </a:rPr>
              <a:t> (vk.com</a:t>
            </a:r>
            <a:r>
              <a:rPr lang="ru-RU" sz="3200" dirty="0" smtClean="0">
                <a:latin typeface="Montserrat Light"/>
                <a:hlinkClick r:id="rId2"/>
              </a:rPr>
              <a:t>)</a:t>
            </a:r>
            <a:r>
              <a:rPr lang="ru-RU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r>
              <a:rPr lang="ru-RU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Колесо - 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  <a:hlinkClick r:id="rId3"/>
              </a:rPr>
              <a:t>https://spinnerwheel.com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  <a:hlinkClick r:id="rId3"/>
              </a:rPr>
              <a:t>/</a:t>
            </a:r>
            <a:endParaRPr lang="ru-RU" altLang="zh-CN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ru-RU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Профессия столяр -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https://www.kp.ru/putevoditel/obrazovanie/stolyar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/</a:t>
            </a:r>
            <a:endParaRPr lang="ru-RU" altLang="zh-CN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  <a:hlinkClick r:id="rId4"/>
              </a:rPr>
              <a:t>https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  <a:hlinkClick r:id="rId4"/>
              </a:rPr>
              <a:t>://</a:t>
            </a:r>
            <a:r>
              <a:rPr lang="ru-RU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  <a:hlinkClick r:id="rId4"/>
              </a:rPr>
              <a:t>шоупрофессий.рф</a:t>
            </a:r>
            <a:r>
              <a:rPr lang="ru-RU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  <a:hlinkClick r:id="rId4"/>
              </a:rPr>
              <a:t>/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  <a:hlinkClick r:id="rId4"/>
              </a:rPr>
              <a:t>professions/carpenter</a:t>
            </a:r>
            <a:endParaRPr lang="ru-RU" altLang="zh-CN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ru-RU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Картинки о профессии - 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  <a:hlinkClick r:id="rId5"/>
              </a:rPr>
              <a:t>https://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  <a:hlinkClick r:id="rId5"/>
              </a:rPr>
              <a:t>phonoteka.org/26266-stoljar-fon.html</a:t>
            </a:r>
            <a:endParaRPr lang="ru-RU" altLang="zh-CN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ru-RU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ГБПОУ МСМТ - 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  <a:hlinkClick r:id="rId6"/>
              </a:rPr>
              <a:t>https://www.</a:t>
            </a:r>
            <a:r>
              <a:rPr lang="ru-RU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  <a:hlinkClick r:id="rId6"/>
              </a:rPr>
              <a:t>мсмт</a:t>
            </a:r>
            <a:r>
              <a:rPr lang="ru-RU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  <a:hlinkClick r:id="rId6"/>
              </a:rPr>
              <a:t>.</a:t>
            </a:r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  <a:hlinkClick r:id="rId6"/>
              </a:rPr>
              <a:t>su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  <a:hlinkClick r:id="rId6"/>
              </a:rPr>
              <a:t>/</a:t>
            </a:r>
            <a:endParaRPr lang="ru-RU" altLang="zh-CN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ru-RU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Мебельная фабрика г. Магнитогорска - 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  <a:hlinkClick r:id="rId7"/>
              </a:rPr>
              <a:t>https://magfabrika74.ru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  <a:hlinkClick r:id="rId7"/>
              </a:rPr>
              <a:t>/</a:t>
            </a:r>
            <a:endParaRPr lang="ru-RU" altLang="zh-CN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ru-RU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Стихотворение - 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  <a:hlinkClick r:id="rId8"/>
              </a:rPr>
              <a:t>https://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  <a:hlinkClick r:id="rId8"/>
              </a:rPr>
              <a:t>stihi.ru/2012/03/01/10678</a:t>
            </a:r>
            <a:endParaRPr lang="ru-RU" altLang="zh-CN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ru-RU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Мальчик -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https://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catherineasquithgallery.com/belye-fony/11019-malchik-na-belom-fone-kartinka-85-foto.html</a:t>
            </a:r>
            <a:endParaRPr lang="ru-RU" altLang="zh-CN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ru-RU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ru-RU" altLang="zh-CN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ru-RU" altLang="zh-CN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ru-RU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ru-RU" altLang="zh-CN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ru-RU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endParaRPr lang="ru-RU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s-ES" altLang="zh-CN" sz="1400" dirty="0" smtClean="0">
                <a:solidFill>
                  <a:schemeClr val="bg1">
                    <a:lumMod val="50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r</a:t>
            </a:r>
            <a:endParaRPr lang="es-ES" altLang="zh-CN" sz="1400" dirty="0">
              <a:solidFill>
                <a:schemeClr val="bg1">
                  <a:lumMod val="50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8CCBFA4-155E-9743-2199-55A0E9161AD5}"/>
              </a:ext>
            </a:extLst>
          </p:cNvPr>
          <p:cNvSpPr txBox="1"/>
          <p:nvPr/>
        </p:nvSpPr>
        <p:spPr>
          <a:xfrm>
            <a:off x="419100" y="1200587"/>
            <a:ext cx="1141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spcBef>
                <a:spcPts val="1200"/>
              </a:spcBef>
              <a:defRPr sz="6600" b="1">
                <a:solidFill>
                  <a:schemeClr val="tx1">
                    <a:lumMod val="85000"/>
                    <a:lumOff val="15000"/>
                  </a:schemeClr>
                </a:solidFill>
                <a:latin typeface="Outfit Black" pitchFamily="2" charset="0"/>
                <a:ea typeface="Permanent Marker" panose="02000000000000000000" pitchFamily="2" charset="0"/>
                <a:cs typeface="Times New Roman" panose="02020603050405020304" pitchFamily="18" charset="0"/>
              </a:defRPr>
            </a:lvl1pPr>
          </a:lstStyle>
          <a:p>
            <a:r>
              <a:rPr lang="ru-RU" sz="3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</a:rPr>
              <a:t>Источники информации</a:t>
            </a:r>
            <a:endParaRPr lang="en-US" sz="3600" b="0" dirty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4850" y="571500"/>
            <a:ext cx="1352550" cy="626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4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5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="" xmlns:a16="http://schemas.microsoft.com/office/drawing/2014/main" id="{7833934A-23C4-4819-B741-9B5B6E87AC96}"/>
              </a:ext>
            </a:extLst>
          </p:cNvPr>
          <p:cNvSpPr/>
          <p:nvPr/>
        </p:nvSpPr>
        <p:spPr>
          <a:xfrm>
            <a:off x="-3" y="4681391"/>
            <a:ext cx="9830969" cy="4576627"/>
          </a:xfrm>
          <a:custGeom>
            <a:avLst/>
            <a:gdLst>
              <a:gd name="connsiteX0" fmla="*/ 2 w 9830969"/>
              <a:gd name="connsiteY0" fmla="*/ 0 h 4576627"/>
              <a:gd name="connsiteX1" fmla="*/ 9830969 w 9830969"/>
              <a:gd name="connsiteY1" fmla="*/ 2961858 h 4576627"/>
              <a:gd name="connsiteX2" fmla="*/ 9262984 w 9830969"/>
              <a:gd name="connsiteY2" fmla="*/ 3118005 h 4576627"/>
              <a:gd name="connsiteX3" fmla="*/ 8964353 w 9830969"/>
              <a:gd name="connsiteY3" fmla="*/ 3210116 h 4576627"/>
              <a:gd name="connsiteX4" fmla="*/ 8531414 w 9830969"/>
              <a:gd name="connsiteY4" fmla="*/ 3331891 h 4576627"/>
              <a:gd name="connsiteX5" fmla="*/ 2936852 w 9830969"/>
              <a:gd name="connsiteY5" fmla="*/ 4576627 h 4576627"/>
              <a:gd name="connsiteX6" fmla="*/ 2856455 w 9830969"/>
              <a:gd name="connsiteY6" fmla="*/ 4574648 h 4576627"/>
              <a:gd name="connsiteX7" fmla="*/ 2554350 w 9830969"/>
              <a:gd name="connsiteY7" fmla="*/ 4550793 h 4576627"/>
              <a:gd name="connsiteX8" fmla="*/ 0 w 9830969"/>
              <a:gd name="connsiteY8" fmla="*/ 3688493 h 4576627"/>
              <a:gd name="connsiteX9" fmla="*/ 2 w 9830969"/>
              <a:gd name="connsiteY9" fmla="*/ 0 h 457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30969" h="4576627">
                <a:moveTo>
                  <a:pt x="2" y="0"/>
                </a:moveTo>
                <a:cubicBezTo>
                  <a:pt x="2234876" y="790325"/>
                  <a:pt x="1067791" y="4218015"/>
                  <a:pt x="9830969" y="2961858"/>
                </a:cubicBezTo>
                <a:cubicBezTo>
                  <a:pt x="9643199" y="3009402"/>
                  <a:pt x="9453838" y="3061886"/>
                  <a:pt x="9262984" y="3118005"/>
                </a:cubicBezTo>
                <a:lnTo>
                  <a:pt x="8964353" y="3210116"/>
                </a:lnTo>
                <a:lnTo>
                  <a:pt x="8531414" y="3331891"/>
                </a:lnTo>
                <a:cubicBezTo>
                  <a:pt x="6343091" y="3958457"/>
                  <a:pt x="4391194" y="4564635"/>
                  <a:pt x="2936852" y="4576627"/>
                </a:cubicBezTo>
                <a:lnTo>
                  <a:pt x="2856455" y="4574648"/>
                </a:lnTo>
                <a:lnTo>
                  <a:pt x="2554350" y="4550793"/>
                </a:lnTo>
                <a:cubicBezTo>
                  <a:pt x="1707327" y="4462945"/>
                  <a:pt x="853775" y="4203375"/>
                  <a:pt x="0" y="3688493"/>
                </a:cubicBezTo>
                <a:cubicBezTo>
                  <a:pt x="0" y="2458995"/>
                  <a:pt x="2" y="1229498"/>
                  <a:pt x="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05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4" name="Rectangle 5">
            <a:extLst>
              <a:ext uri="{FF2B5EF4-FFF2-40B4-BE49-F238E27FC236}">
                <a16:creationId xmlns="" xmlns:a16="http://schemas.microsoft.com/office/drawing/2014/main" id="{FA25ED1D-CF52-45A2-92B8-D31820EBF028}"/>
              </a:ext>
            </a:extLst>
          </p:cNvPr>
          <p:cNvSpPr/>
          <p:nvPr/>
        </p:nvSpPr>
        <p:spPr>
          <a:xfrm>
            <a:off x="2292262" y="3637543"/>
            <a:ext cx="15995738" cy="5620656"/>
          </a:xfrm>
          <a:custGeom>
            <a:avLst/>
            <a:gdLst>
              <a:gd name="connsiteX0" fmla="*/ 0 w 12192000"/>
              <a:gd name="connsiteY0" fmla="*/ 0 h 2879125"/>
              <a:gd name="connsiteX1" fmla="*/ 12192000 w 12192000"/>
              <a:gd name="connsiteY1" fmla="*/ 0 h 2879125"/>
              <a:gd name="connsiteX2" fmla="*/ 12192000 w 12192000"/>
              <a:gd name="connsiteY2" fmla="*/ 2879125 h 2879125"/>
              <a:gd name="connsiteX3" fmla="*/ 0 w 12192000"/>
              <a:gd name="connsiteY3" fmla="*/ 2879125 h 2879125"/>
              <a:gd name="connsiteX4" fmla="*/ 0 w 12192000"/>
              <a:gd name="connsiteY4" fmla="*/ 0 h 2879125"/>
              <a:gd name="connsiteX0" fmla="*/ 0 w 12192000"/>
              <a:gd name="connsiteY0" fmla="*/ 0 h 2879125"/>
              <a:gd name="connsiteX1" fmla="*/ 12192000 w 12192000"/>
              <a:gd name="connsiteY1" fmla="*/ 0 h 2879125"/>
              <a:gd name="connsiteX2" fmla="*/ 12192000 w 12192000"/>
              <a:gd name="connsiteY2" fmla="*/ 2879125 h 2879125"/>
              <a:gd name="connsiteX3" fmla="*/ 0 w 12192000"/>
              <a:gd name="connsiteY3" fmla="*/ 2879125 h 2879125"/>
              <a:gd name="connsiteX4" fmla="*/ 0 w 12192000"/>
              <a:gd name="connsiteY4" fmla="*/ 1791729 h 2879125"/>
              <a:gd name="connsiteX5" fmla="*/ 0 w 12192000"/>
              <a:gd name="connsiteY5" fmla="*/ 0 h 2879125"/>
              <a:gd name="connsiteX0" fmla="*/ 4411362 w 12192000"/>
              <a:gd name="connsiteY0" fmla="*/ 2199502 h 2879125"/>
              <a:gd name="connsiteX1" fmla="*/ 12192000 w 12192000"/>
              <a:gd name="connsiteY1" fmla="*/ 0 h 2879125"/>
              <a:gd name="connsiteX2" fmla="*/ 12192000 w 12192000"/>
              <a:gd name="connsiteY2" fmla="*/ 2879125 h 2879125"/>
              <a:gd name="connsiteX3" fmla="*/ 0 w 12192000"/>
              <a:gd name="connsiteY3" fmla="*/ 2879125 h 2879125"/>
              <a:gd name="connsiteX4" fmla="*/ 0 w 12192000"/>
              <a:gd name="connsiteY4" fmla="*/ 1791729 h 2879125"/>
              <a:gd name="connsiteX5" fmla="*/ 4411362 w 12192000"/>
              <a:gd name="connsiteY5" fmla="*/ 2199502 h 2879125"/>
              <a:gd name="connsiteX0" fmla="*/ 0 w 12192000"/>
              <a:gd name="connsiteY0" fmla="*/ 1791729 h 2879125"/>
              <a:gd name="connsiteX1" fmla="*/ 12192000 w 12192000"/>
              <a:gd name="connsiteY1" fmla="*/ 0 h 2879125"/>
              <a:gd name="connsiteX2" fmla="*/ 12192000 w 12192000"/>
              <a:gd name="connsiteY2" fmla="*/ 2879125 h 2879125"/>
              <a:gd name="connsiteX3" fmla="*/ 0 w 12192000"/>
              <a:gd name="connsiteY3" fmla="*/ 2879125 h 2879125"/>
              <a:gd name="connsiteX4" fmla="*/ 0 w 12192000"/>
              <a:gd name="connsiteY4" fmla="*/ 1791729 h 2879125"/>
              <a:gd name="connsiteX0" fmla="*/ 0 w 12192000"/>
              <a:gd name="connsiteY0" fmla="*/ 1791729 h 2879125"/>
              <a:gd name="connsiteX1" fmla="*/ 12192000 w 12192000"/>
              <a:gd name="connsiteY1" fmla="*/ 0 h 2879125"/>
              <a:gd name="connsiteX2" fmla="*/ 12192000 w 12192000"/>
              <a:gd name="connsiteY2" fmla="*/ 2879125 h 2879125"/>
              <a:gd name="connsiteX3" fmla="*/ 0 w 12192000"/>
              <a:gd name="connsiteY3" fmla="*/ 2879125 h 2879125"/>
              <a:gd name="connsiteX4" fmla="*/ 0 w 12192000"/>
              <a:gd name="connsiteY4" fmla="*/ 1791729 h 2879125"/>
              <a:gd name="connsiteX0" fmla="*/ 0 w 12192000"/>
              <a:gd name="connsiteY0" fmla="*/ 1825170 h 2912566"/>
              <a:gd name="connsiteX1" fmla="*/ 12192000 w 12192000"/>
              <a:gd name="connsiteY1" fmla="*/ 33441 h 2912566"/>
              <a:gd name="connsiteX2" fmla="*/ 12192000 w 12192000"/>
              <a:gd name="connsiteY2" fmla="*/ 2912566 h 2912566"/>
              <a:gd name="connsiteX3" fmla="*/ 0 w 12192000"/>
              <a:gd name="connsiteY3" fmla="*/ 2912566 h 2912566"/>
              <a:gd name="connsiteX4" fmla="*/ 0 w 12192000"/>
              <a:gd name="connsiteY4" fmla="*/ 1825170 h 2912566"/>
              <a:gd name="connsiteX0" fmla="*/ 0 w 12192000"/>
              <a:gd name="connsiteY0" fmla="*/ 1823392 h 2910788"/>
              <a:gd name="connsiteX1" fmla="*/ 12192000 w 12192000"/>
              <a:gd name="connsiteY1" fmla="*/ 31663 h 2910788"/>
              <a:gd name="connsiteX2" fmla="*/ 12192000 w 12192000"/>
              <a:gd name="connsiteY2" fmla="*/ 2910788 h 2910788"/>
              <a:gd name="connsiteX3" fmla="*/ 0 w 12192000"/>
              <a:gd name="connsiteY3" fmla="*/ 2910788 h 2910788"/>
              <a:gd name="connsiteX4" fmla="*/ 0 w 12192000"/>
              <a:gd name="connsiteY4" fmla="*/ 1823392 h 2910788"/>
              <a:gd name="connsiteX0" fmla="*/ 0 w 12192000"/>
              <a:gd name="connsiteY0" fmla="*/ 1830229 h 2917625"/>
              <a:gd name="connsiteX1" fmla="*/ 12192000 w 12192000"/>
              <a:gd name="connsiteY1" fmla="*/ 38500 h 2917625"/>
              <a:gd name="connsiteX2" fmla="*/ 12192000 w 12192000"/>
              <a:gd name="connsiteY2" fmla="*/ 2917625 h 2917625"/>
              <a:gd name="connsiteX3" fmla="*/ 0 w 12192000"/>
              <a:gd name="connsiteY3" fmla="*/ 2917625 h 2917625"/>
              <a:gd name="connsiteX4" fmla="*/ 0 w 12192000"/>
              <a:gd name="connsiteY4" fmla="*/ 1830229 h 2917625"/>
              <a:gd name="connsiteX0" fmla="*/ 0 w 12192000"/>
              <a:gd name="connsiteY0" fmla="*/ 1829931 h 2917327"/>
              <a:gd name="connsiteX1" fmla="*/ 12192000 w 12192000"/>
              <a:gd name="connsiteY1" fmla="*/ 38202 h 2917327"/>
              <a:gd name="connsiteX2" fmla="*/ 12192000 w 12192000"/>
              <a:gd name="connsiteY2" fmla="*/ 2917327 h 2917327"/>
              <a:gd name="connsiteX3" fmla="*/ 0 w 12192000"/>
              <a:gd name="connsiteY3" fmla="*/ 2917327 h 2917327"/>
              <a:gd name="connsiteX4" fmla="*/ 0 w 12192000"/>
              <a:gd name="connsiteY4" fmla="*/ 1829931 h 2917327"/>
              <a:gd name="connsiteX0" fmla="*/ 0 w 12192000"/>
              <a:gd name="connsiteY0" fmla="*/ 1831712 h 2919108"/>
              <a:gd name="connsiteX1" fmla="*/ 12192000 w 12192000"/>
              <a:gd name="connsiteY1" fmla="*/ 39983 h 2919108"/>
              <a:gd name="connsiteX2" fmla="*/ 12192000 w 12192000"/>
              <a:gd name="connsiteY2" fmla="*/ 2919108 h 2919108"/>
              <a:gd name="connsiteX3" fmla="*/ 0 w 12192000"/>
              <a:gd name="connsiteY3" fmla="*/ 2919108 h 2919108"/>
              <a:gd name="connsiteX4" fmla="*/ 0 w 12192000"/>
              <a:gd name="connsiteY4" fmla="*/ 1831712 h 2919108"/>
              <a:gd name="connsiteX0" fmla="*/ 0 w 12192000"/>
              <a:gd name="connsiteY0" fmla="*/ 1831712 h 2919108"/>
              <a:gd name="connsiteX1" fmla="*/ 12192000 w 12192000"/>
              <a:gd name="connsiteY1" fmla="*/ 39983 h 2919108"/>
              <a:gd name="connsiteX2" fmla="*/ 12183762 w 12192000"/>
              <a:gd name="connsiteY2" fmla="*/ 324191 h 2919108"/>
              <a:gd name="connsiteX3" fmla="*/ 12192000 w 12192000"/>
              <a:gd name="connsiteY3" fmla="*/ 2919108 h 2919108"/>
              <a:gd name="connsiteX4" fmla="*/ 0 w 12192000"/>
              <a:gd name="connsiteY4" fmla="*/ 2919108 h 2919108"/>
              <a:gd name="connsiteX5" fmla="*/ 0 w 12192000"/>
              <a:gd name="connsiteY5" fmla="*/ 1831712 h 2919108"/>
              <a:gd name="connsiteX0" fmla="*/ 0 w 12192000"/>
              <a:gd name="connsiteY0" fmla="*/ 1525272 h 2612668"/>
              <a:gd name="connsiteX1" fmla="*/ 12183762 w 12192000"/>
              <a:gd name="connsiteY1" fmla="*/ 17751 h 2612668"/>
              <a:gd name="connsiteX2" fmla="*/ 12192000 w 12192000"/>
              <a:gd name="connsiteY2" fmla="*/ 2612668 h 2612668"/>
              <a:gd name="connsiteX3" fmla="*/ 0 w 12192000"/>
              <a:gd name="connsiteY3" fmla="*/ 2612668 h 2612668"/>
              <a:gd name="connsiteX4" fmla="*/ 0 w 12192000"/>
              <a:gd name="connsiteY4" fmla="*/ 1525272 h 2612668"/>
              <a:gd name="connsiteX0" fmla="*/ 0 w 12192000"/>
              <a:gd name="connsiteY0" fmla="*/ 1511702 h 2599098"/>
              <a:gd name="connsiteX1" fmla="*/ 12183762 w 12192000"/>
              <a:gd name="connsiteY1" fmla="*/ 4181 h 2599098"/>
              <a:gd name="connsiteX2" fmla="*/ 12192000 w 12192000"/>
              <a:gd name="connsiteY2" fmla="*/ 2599098 h 2599098"/>
              <a:gd name="connsiteX3" fmla="*/ 0 w 12192000"/>
              <a:gd name="connsiteY3" fmla="*/ 2599098 h 2599098"/>
              <a:gd name="connsiteX4" fmla="*/ 0 w 12192000"/>
              <a:gd name="connsiteY4" fmla="*/ 1511702 h 2599098"/>
              <a:gd name="connsiteX0" fmla="*/ 0 w 12192000"/>
              <a:gd name="connsiteY0" fmla="*/ 1508888 h 2596284"/>
              <a:gd name="connsiteX1" fmla="*/ 12183762 w 12192000"/>
              <a:gd name="connsiteY1" fmla="*/ 1367 h 2596284"/>
              <a:gd name="connsiteX2" fmla="*/ 12192000 w 12192000"/>
              <a:gd name="connsiteY2" fmla="*/ 2596284 h 2596284"/>
              <a:gd name="connsiteX3" fmla="*/ 0 w 12192000"/>
              <a:gd name="connsiteY3" fmla="*/ 2596284 h 2596284"/>
              <a:gd name="connsiteX4" fmla="*/ 0 w 12192000"/>
              <a:gd name="connsiteY4" fmla="*/ 1508888 h 2596284"/>
              <a:gd name="connsiteX0" fmla="*/ 0 w 12192000"/>
              <a:gd name="connsiteY0" fmla="*/ 1508900 h 2596296"/>
              <a:gd name="connsiteX1" fmla="*/ 12183762 w 12192000"/>
              <a:gd name="connsiteY1" fmla="*/ 1379 h 2596296"/>
              <a:gd name="connsiteX2" fmla="*/ 12192000 w 12192000"/>
              <a:gd name="connsiteY2" fmla="*/ 2596296 h 2596296"/>
              <a:gd name="connsiteX3" fmla="*/ 0 w 12192000"/>
              <a:gd name="connsiteY3" fmla="*/ 2596296 h 2596296"/>
              <a:gd name="connsiteX4" fmla="*/ 0 w 12192000"/>
              <a:gd name="connsiteY4" fmla="*/ 1508900 h 2596296"/>
              <a:gd name="connsiteX0" fmla="*/ 0 w 12192000"/>
              <a:gd name="connsiteY0" fmla="*/ 1567602 h 2654998"/>
              <a:gd name="connsiteX1" fmla="*/ 12183762 w 12192000"/>
              <a:gd name="connsiteY1" fmla="*/ 60081 h 2654998"/>
              <a:gd name="connsiteX2" fmla="*/ 12192000 w 12192000"/>
              <a:gd name="connsiteY2" fmla="*/ 2654998 h 2654998"/>
              <a:gd name="connsiteX3" fmla="*/ 0 w 12192000"/>
              <a:gd name="connsiteY3" fmla="*/ 2654998 h 2654998"/>
              <a:gd name="connsiteX4" fmla="*/ 0 w 12192000"/>
              <a:gd name="connsiteY4" fmla="*/ 1567602 h 2654998"/>
              <a:gd name="connsiteX0" fmla="*/ 0 w 12192000"/>
              <a:gd name="connsiteY0" fmla="*/ 1572074 h 2659470"/>
              <a:gd name="connsiteX1" fmla="*/ 12183762 w 12192000"/>
              <a:gd name="connsiteY1" fmla="*/ 64553 h 2659470"/>
              <a:gd name="connsiteX2" fmla="*/ 12192000 w 12192000"/>
              <a:gd name="connsiteY2" fmla="*/ 2659470 h 2659470"/>
              <a:gd name="connsiteX3" fmla="*/ 0 w 12192000"/>
              <a:gd name="connsiteY3" fmla="*/ 2659470 h 2659470"/>
              <a:gd name="connsiteX4" fmla="*/ 0 w 12192000"/>
              <a:gd name="connsiteY4" fmla="*/ 1572074 h 2659470"/>
              <a:gd name="connsiteX0" fmla="*/ 0 w 12192000"/>
              <a:gd name="connsiteY0" fmla="*/ 1572074 h 4312906"/>
              <a:gd name="connsiteX1" fmla="*/ 12183762 w 12192000"/>
              <a:gd name="connsiteY1" fmla="*/ 64553 h 4312906"/>
              <a:gd name="connsiteX2" fmla="*/ 12192000 w 12192000"/>
              <a:gd name="connsiteY2" fmla="*/ 2659470 h 4312906"/>
              <a:gd name="connsiteX3" fmla="*/ 1528175 w 12192000"/>
              <a:gd name="connsiteY3" fmla="*/ 4312906 h 4312906"/>
              <a:gd name="connsiteX4" fmla="*/ 0 w 12192000"/>
              <a:gd name="connsiteY4" fmla="*/ 1572074 h 4312906"/>
              <a:gd name="connsiteX0" fmla="*/ 2354894 w 10663825"/>
              <a:gd name="connsiteY0" fmla="*/ 2636873 h 4300467"/>
              <a:gd name="connsiteX1" fmla="*/ 10655587 w 10663825"/>
              <a:gd name="connsiteY1" fmla="*/ 52114 h 4300467"/>
              <a:gd name="connsiteX2" fmla="*/ 10663825 w 10663825"/>
              <a:gd name="connsiteY2" fmla="*/ 2647031 h 4300467"/>
              <a:gd name="connsiteX3" fmla="*/ 0 w 10663825"/>
              <a:gd name="connsiteY3" fmla="*/ 4300467 h 4300467"/>
              <a:gd name="connsiteX4" fmla="*/ 2354894 w 10663825"/>
              <a:gd name="connsiteY4" fmla="*/ 2636873 h 4300467"/>
              <a:gd name="connsiteX0" fmla="*/ 2354894 w 10663825"/>
              <a:gd name="connsiteY0" fmla="*/ 2691498 h 4355092"/>
              <a:gd name="connsiteX1" fmla="*/ 10655587 w 10663825"/>
              <a:gd name="connsiteY1" fmla="*/ 106739 h 4355092"/>
              <a:gd name="connsiteX2" fmla="*/ 10663825 w 10663825"/>
              <a:gd name="connsiteY2" fmla="*/ 2701656 h 4355092"/>
              <a:gd name="connsiteX3" fmla="*/ 0 w 10663825"/>
              <a:gd name="connsiteY3" fmla="*/ 4355092 h 4355092"/>
              <a:gd name="connsiteX4" fmla="*/ 2354894 w 10663825"/>
              <a:gd name="connsiteY4" fmla="*/ 2691498 h 4355092"/>
              <a:gd name="connsiteX0" fmla="*/ 0 w 10663825"/>
              <a:gd name="connsiteY0" fmla="*/ 4248353 h 4248353"/>
              <a:gd name="connsiteX1" fmla="*/ 10655587 w 10663825"/>
              <a:gd name="connsiteY1" fmla="*/ 0 h 4248353"/>
              <a:gd name="connsiteX2" fmla="*/ 10663825 w 10663825"/>
              <a:gd name="connsiteY2" fmla="*/ 2594917 h 4248353"/>
              <a:gd name="connsiteX3" fmla="*/ 0 w 10663825"/>
              <a:gd name="connsiteY3" fmla="*/ 4248353 h 4248353"/>
              <a:gd name="connsiteX0" fmla="*/ 0 w 10663825"/>
              <a:gd name="connsiteY0" fmla="*/ 4555093 h 4555093"/>
              <a:gd name="connsiteX1" fmla="*/ 10655587 w 10663825"/>
              <a:gd name="connsiteY1" fmla="*/ 0 h 4555093"/>
              <a:gd name="connsiteX2" fmla="*/ 10663825 w 10663825"/>
              <a:gd name="connsiteY2" fmla="*/ 2594917 h 4555093"/>
              <a:gd name="connsiteX3" fmla="*/ 0 w 10663825"/>
              <a:gd name="connsiteY3" fmla="*/ 4555093 h 4555093"/>
              <a:gd name="connsiteX0" fmla="*/ 0 w 10663825"/>
              <a:gd name="connsiteY0" fmla="*/ 4555093 h 4555093"/>
              <a:gd name="connsiteX1" fmla="*/ 10655587 w 10663825"/>
              <a:gd name="connsiteY1" fmla="*/ 0 h 4555093"/>
              <a:gd name="connsiteX2" fmla="*/ 10663825 w 10663825"/>
              <a:gd name="connsiteY2" fmla="*/ 2594917 h 4555093"/>
              <a:gd name="connsiteX3" fmla="*/ 0 w 10663825"/>
              <a:gd name="connsiteY3" fmla="*/ 4555093 h 4555093"/>
              <a:gd name="connsiteX0" fmla="*/ 0 w 10663825"/>
              <a:gd name="connsiteY0" fmla="*/ 4555093 h 4556818"/>
              <a:gd name="connsiteX1" fmla="*/ 10655587 w 10663825"/>
              <a:gd name="connsiteY1" fmla="*/ 0 h 4556818"/>
              <a:gd name="connsiteX2" fmla="*/ 10663825 w 10663825"/>
              <a:gd name="connsiteY2" fmla="*/ 2594917 h 4556818"/>
              <a:gd name="connsiteX3" fmla="*/ 0 w 10663825"/>
              <a:gd name="connsiteY3" fmla="*/ 4555093 h 4556818"/>
              <a:gd name="connsiteX0" fmla="*/ 0 w 10663825"/>
              <a:gd name="connsiteY0" fmla="*/ 4555093 h 4601606"/>
              <a:gd name="connsiteX1" fmla="*/ 10655587 w 10663825"/>
              <a:gd name="connsiteY1" fmla="*/ 0 h 4601606"/>
              <a:gd name="connsiteX2" fmla="*/ 10663825 w 10663825"/>
              <a:gd name="connsiteY2" fmla="*/ 2594917 h 4601606"/>
              <a:gd name="connsiteX3" fmla="*/ 0 w 10663825"/>
              <a:gd name="connsiteY3" fmla="*/ 4555093 h 4601606"/>
              <a:gd name="connsiteX0" fmla="*/ 0 w 10663825"/>
              <a:gd name="connsiteY0" fmla="*/ 4555093 h 4601606"/>
              <a:gd name="connsiteX1" fmla="*/ 10655587 w 10663825"/>
              <a:gd name="connsiteY1" fmla="*/ 0 h 4601606"/>
              <a:gd name="connsiteX2" fmla="*/ 10663825 w 10663825"/>
              <a:gd name="connsiteY2" fmla="*/ 2594917 h 4601606"/>
              <a:gd name="connsiteX3" fmla="*/ 0 w 10663825"/>
              <a:gd name="connsiteY3" fmla="*/ 4555093 h 4601606"/>
              <a:gd name="connsiteX0" fmla="*/ 0 w 10663825"/>
              <a:gd name="connsiteY0" fmla="*/ 4555093 h 4581251"/>
              <a:gd name="connsiteX1" fmla="*/ 10655587 w 10663825"/>
              <a:gd name="connsiteY1" fmla="*/ 0 h 4581251"/>
              <a:gd name="connsiteX2" fmla="*/ 10663825 w 10663825"/>
              <a:gd name="connsiteY2" fmla="*/ 2594917 h 4581251"/>
              <a:gd name="connsiteX3" fmla="*/ 0 w 10663825"/>
              <a:gd name="connsiteY3" fmla="*/ 4555093 h 4581251"/>
              <a:gd name="connsiteX0" fmla="*/ 0 w 10663825"/>
              <a:gd name="connsiteY0" fmla="*/ 4555093 h 4581252"/>
              <a:gd name="connsiteX1" fmla="*/ 10655587 w 10663825"/>
              <a:gd name="connsiteY1" fmla="*/ 0 h 4581252"/>
              <a:gd name="connsiteX2" fmla="*/ 10663825 w 10663825"/>
              <a:gd name="connsiteY2" fmla="*/ 2594917 h 4581252"/>
              <a:gd name="connsiteX3" fmla="*/ 0 w 10663825"/>
              <a:gd name="connsiteY3" fmla="*/ 4555093 h 4581252"/>
              <a:gd name="connsiteX0" fmla="*/ 0 w 10663825"/>
              <a:gd name="connsiteY0" fmla="*/ 4555093 h 4587999"/>
              <a:gd name="connsiteX1" fmla="*/ 10655587 w 10663825"/>
              <a:gd name="connsiteY1" fmla="*/ 0 h 4587999"/>
              <a:gd name="connsiteX2" fmla="*/ 10663825 w 10663825"/>
              <a:gd name="connsiteY2" fmla="*/ 2594917 h 4587999"/>
              <a:gd name="connsiteX3" fmla="*/ 0 w 10663825"/>
              <a:gd name="connsiteY3" fmla="*/ 4555093 h 4587999"/>
              <a:gd name="connsiteX0" fmla="*/ 0 w 10663825"/>
              <a:gd name="connsiteY0" fmla="*/ 4555093 h 4587998"/>
              <a:gd name="connsiteX1" fmla="*/ 10655587 w 10663825"/>
              <a:gd name="connsiteY1" fmla="*/ 0 h 4587998"/>
              <a:gd name="connsiteX2" fmla="*/ 10663825 w 10663825"/>
              <a:gd name="connsiteY2" fmla="*/ 2594917 h 4587998"/>
              <a:gd name="connsiteX3" fmla="*/ 0 w 10663825"/>
              <a:gd name="connsiteY3" fmla="*/ 4555093 h 4587998"/>
              <a:gd name="connsiteX0" fmla="*/ 0 w 10663825"/>
              <a:gd name="connsiteY0" fmla="*/ 4555093 h 4587998"/>
              <a:gd name="connsiteX1" fmla="*/ 10655587 w 10663825"/>
              <a:gd name="connsiteY1" fmla="*/ 0 h 4587998"/>
              <a:gd name="connsiteX2" fmla="*/ 10663825 w 10663825"/>
              <a:gd name="connsiteY2" fmla="*/ 2594917 h 4587998"/>
              <a:gd name="connsiteX3" fmla="*/ 0 w 10663825"/>
              <a:gd name="connsiteY3" fmla="*/ 4555093 h 458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3825" h="4587998">
                <a:moveTo>
                  <a:pt x="0" y="4555093"/>
                </a:moveTo>
                <a:cubicBezTo>
                  <a:pt x="3155186" y="4674740"/>
                  <a:pt x="5922140" y="122204"/>
                  <a:pt x="10655587" y="0"/>
                </a:cubicBezTo>
                <a:lnTo>
                  <a:pt x="10663825" y="2594917"/>
                </a:lnTo>
                <a:cubicBezTo>
                  <a:pt x="6695858" y="1729944"/>
                  <a:pt x="2189271" y="4944621"/>
                  <a:pt x="0" y="4555093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50" dirty="0"/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909FEB7B-281F-46EB-B5ED-B7BDC54CA1B2}"/>
              </a:ext>
            </a:extLst>
          </p:cNvPr>
          <p:cNvSpPr/>
          <p:nvPr/>
        </p:nvSpPr>
        <p:spPr>
          <a:xfrm>
            <a:off x="9120148" y="2273082"/>
            <a:ext cx="9167852" cy="4315097"/>
          </a:xfrm>
          <a:custGeom>
            <a:avLst/>
            <a:gdLst>
              <a:gd name="connsiteX0" fmla="*/ 9162820 w 9167852"/>
              <a:gd name="connsiteY0" fmla="*/ 0 h 4315097"/>
              <a:gd name="connsiteX1" fmla="*/ 9167852 w 9167852"/>
              <a:gd name="connsiteY1" fmla="*/ 811556 h 4315097"/>
              <a:gd name="connsiteX2" fmla="*/ 68453 w 9167852"/>
              <a:gd name="connsiteY2" fmla="*/ 4269203 h 4315097"/>
              <a:gd name="connsiteX3" fmla="*/ 0 w 9167852"/>
              <a:gd name="connsiteY3" fmla="*/ 4315097 h 4315097"/>
              <a:gd name="connsiteX4" fmla="*/ 0 w 9167852"/>
              <a:gd name="connsiteY4" fmla="*/ 4314814 h 4315097"/>
              <a:gd name="connsiteX5" fmla="*/ 389458 w 9167852"/>
              <a:gd name="connsiteY5" fmla="*/ 4038148 h 4315097"/>
              <a:gd name="connsiteX6" fmla="*/ 9162820 w 9167852"/>
              <a:gd name="connsiteY6" fmla="*/ 0 h 431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7852" h="4315097">
                <a:moveTo>
                  <a:pt x="9162820" y="0"/>
                </a:moveTo>
                <a:cubicBezTo>
                  <a:pt x="9164496" y="270518"/>
                  <a:pt x="9166174" y="541038"/>
                  <a:pt x="9167852" y="811556"/>
                </a:cubicBezTo>
                <a:cubicBezTo>
                  <a:pt x="5224241" y="1108443"/>
                  <a:pt x="2358640" y="2755759"/>
                  <a:pt x="68453" y="4269203"/>
                </a:cubicBezTo>
                <a:lnTo>
                  <a:pt x="0" y="4315097"/>
                </a:lnTo>
                <a:lnTo>
                  <a:pt x="0" y="4314814"/>
                </a:lnTo>
                <a:lnTo>
                  <a:pt x="389458" y="4038148"/>
                </a:lnTo>
                <a:cubicBezTo>
                  <a:pt x="2720755" y="2359620"/>
                  <a:pt x="5147836" y="506965"/>
                  <a:pt x="916282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050" dirty="0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0E121D31-9129-4EC2-B1AC-DDFC05BC04BA}"/>
              </a:ext>
            </a:extLst>
          </p:cNvPr>
          <p:cNvSpPr/>
          <p:nvPr/>
        </p:nvSpPr>
        <p:spPr>
          <a:xfrm>
            <a:off x="8052307" y="3258336"/>
            <a:ext cx="10235693" cy="4027827"/>
          </a:xfrm>
          <a:custGeom>
            <a:avLst/>
            <a:gdLst>
              <a:gd name="connsiteX0" fmla="*/ 10223337 w 10235693"/>
              <a:gd name="connsiteY0" fmla="*/ 0 h 4027827"/>
              <a:gd name="connsiteX1" fmla="*/ 10235693 w 10235693"/>
              <a:gd name="connsiteY1" fmla="*/ 3243043 h 4027827"/>
              <a:gd name="connsiteX2" fmla="*/ 10234467 w 10235693"/>
              <a:gd name="connsiteY2" fmla="*/ 3242838 h 4027827"/>
              <a:gd name="connsiteX3" fmla="*/ 10223337 w 10235693"/>
              <a:gd name="connsiteY3" fmla="*/ 379208 h 4027827"/>
              <a:gd name="connsiteX4" fmla="*/ 413111 w 10235693"/>
              <a:gd name="connsiteY4" fmla="*/ 3799040 h 4027827"/>
              <a:gd name="connsiteX5" fmla="*/ 0 w 10235693"/>
              <a:gd name="connsiteY5" fmla="*/ 4027827 h 4027827"/>
              <a:gd name="connsiteX6" fmla="*/ 393070 w 10235693"/>
              <a:gd name="connsiteY6" fmla="*/ 3786418 h 4027827"/>
              <a:gd name="connsiteX7" fmla="*/ 10223337 w 10235693"/>
              <a:gd name="connsiteY7" fmla="*/ 0 h 402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35693" h="4027827">
                <a:moveTo>
                  <a:pt x="10223337" y="0"/>
                </a:moveTo>
                <a:lnTo>
                  <a:pt x="10235693" y="3243043"/>
                </a:lnTo>
                <a:lnTo>
                  <a:pt x="10234467" y="3242838"/>
                </a:lnTo>
                <a:lnTo>
                  <a:pt x="10223337" y="379208"/>
                </a:lnTo>
                <a:cubicBezTo>
                  <a:pt x="6229491" y="463420"/>
                  <a:pt x="3168961" y="2264927"/>
                  <a:pt x="413111" y="3799040"/>
                </a:cubicBezTo>
                <a:lnTo>
                  <a:pt x="0" y="4027827"/>
                </a:lnTo>
                <a:lnTo>
                  <a:pt x="393070" y="3786418"/>
                </a:lnTo>
                <a:cubicBezTo>
                  <a:pt x="3083489" y="2119817"/>
                  <a:pt x="6007610" y="90682"/>
                  <a:pt x="102233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050" dirty="0"/>
          </a:p>
        </p:txBody>
      </p:sp>
      <p:sp>
        <p:nvSpPr>
          <p:cNvPr id="52" name="TextBox 51" descr="e7d195523061f1c0cef09ac28eaae964ec9988a5cce77c8b8C1E4685C6E6B40CD7615480512384A61EE159C6FE0045D14B61E85D0A95589D558B81FFC809322ACC20DC2254D928200A3EA0841B8B181401EC87BC981B1815DADB6418FBC2551CC9D332DE5664B3940F63757AB6A4C024650771445E27B83B02EDEEA8340516921653AAE451D04756">
            <a:extLst>
              <a:ext uri="{FF2B5EF4-FFF2-40B4-BE49-F238E27FC236}">
                <a16:creationId xmlns="" xmlns:a16="http://schemas.microsoft.com/office/drawing/2014/main" id="{826E264A-2A5D-4603-BF97-D88CED7D4111}"/>
              </a:ext>
            </a:extLst>
          </p:cNvPr>
          <p:cNvSpPr txBox="1"/>
          <p:nvPr/>
        </p:nvSpPr>
        <p:spPr>
          <a:xfrm flipH="1">
            <a:off x="750145" y="1123841"/>
            <a:ext cx="16109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altLang="zh-CN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Permanent Marker" panose="02000000000000000000" pitchFamily="2" charset="0"/>
                <a:cs typeface="Fredoka" pitchFamily="2" charset="-79"/>
              </a:rPr>
              <a:t>Профессия мастер столярного и мебельного производства (столяр)</a:t>
            </a:r>
            <a:endParaRPr lang="ru-RU" altLang="zh-CN" sz="6000" b="1" dirty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  <a:ea typeface="Permanent Marker" panose="02000000000000000000" pitchFamily="2" charset="0"/>
              <a:cs typeface="Fredoka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7224" y="571500"/>
            <a:ext cx="1635038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63461" y="3062833"/>
            <a:ext cx="7588845" cy="358624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38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6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24" grpId="0" animBg="1"/>
      <p:bldP spid="46" grpId="0" animBg="1"/>
      <p:bldP spid="43" grpId="0" animBg="1"/>
      <p:bldP spid="5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57237"/>
            <a:ext cx="16992600" cy="931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7700" y="757237"/>
            <a:ext cx="165735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7700" y="1914525"/>
            <a:ext cx="3695700" cy="93345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Проблема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135100" y="1733550"/>
            <a:ext cx="3695700" cy="93345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Вывод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8505857">
            <a:off x="3197584" y="3142241"/>
            <a:ext cx="3695700" cy="93345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Факт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3059751">
            <a:off x="3172928" y="6886575"/>
            <a:ext cx="3695700" cy="93345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Причина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5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A2C135-1B22-BB0A-8114-B0974923A68B}"/>
              </a:ext>
            </a:extLst>
          </p:cNvPr>
          <p:cNvGrpSpPr/>
          <p:nvPr/>
        </p:nvGrpSpPr>
        <p:grpSpPr>
          <a:xfrm>
            <a:off x="4796874" y="-3"/>
            <a:ext cx="3691131" cy="9826385"/>
            <a:chOff x="4796874" y="-3"/>
            <a:chExt cx="3691131" cy="9826385"/>
          </a:xfrm>
        </p:grpSpPr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42B6B15E-4633-2BFD-140B-A8308AF4391C}"/>
                </a:ext>
              </a:extLst>
            </p:cNvPr>
            <p:cNvSpPr/>
            <p:nvPr/>
          </p:nvSpPr>
          <p:spPr>
            <a:xfrm rot="5400000" flipV="1">
              <a:off x="1729247" y="3067624"/>
              <a:ext cx="9826385" cy="3691131"/>
            </a:xfrm>
            <a:custGeom>
              <a:avLst/>
              <a:gdLst>
                <a:gd name="connsiteX0" fmla="*/ 9760371 w 9826385"/>
                <a:gd name="connsiteY0" fmla="*/ 3157416 h 3691131"/>
                <a:gd name="connsiteX1" fmla="*/ 9770151 w 9826385"/>
                <a:gd name="connsiteY1" fmla="*/ 3163655 h 3691131"/>
                <a:gd name="connsiteX2" fmla="*/ 9826385 w 9826385"/>
                <a:gd name="connsiteY2" fmla="*/ 3200818 h 3691131"/>
                <a:gd name="connsiteX3" fmla="*/ 9779227 w 9826385"/>
                <a:gd name="connsiteY3" fmla="*/ 3168231 h 3691131"/>
                <a:gd name="connsiteX4" fmla="*/ 0 w 9826385"/>
                <a:gd name="connsiteY4" fmla="*/ 1 h 3691131"/>
                <a:gd name="connsiteX5" fmla="*/ 0 w 9826385"/>
                <a:gd name="connsiteY5" fmla="*/ 3691131 h 3691131"/>
                <a:gd name="connsiteX6" fmla="*/ 13856 w 9826385"/>
                <a:gd name="connsiteY6" fmla="*/ 3676891 h 3691131"/>
                <a:gd name="connsiteX7" fmla="*/ 4845267 w 9826385"/>
                <a:gd name="connsiteY7" fmla="*/ 1736609 h 3691131"/>
                <a:gd name="connsiteX8" fmla="*/ 9116541 w 9826385"/>
                <a:gd name="connsiteY8" fmla="*/ 2791280 h 3691131"/>
                <a:gd name="connsiteX9" fmla="*/ 9175544 w 9826385"/>
                <a:gd name="connsiteY9" fmla="*/ 2822055 h 3691131"/>
                <a:gd name="connsiteX10" fmla="*/ 8710789 w 9826385"/>
                <a:gd name="connsiteY10" fmla="*/ 2555805 h 3691131"/>
                <a:gd name="connsiteX11" fmla="*/ 245690 w 9826385"/>
                <a:gd name="connsiteY11" fmla="*/ 1874381 h 3691131"/>
                <a:gd name="connsiteX12" fmla="*/ 3 w 9826385"/>
                <a:gd name="connsiteY12" fmla="*/ 2034825 h 3691131"/>
                <a:gd name="connsiteX13" fmla="*/ 3 w 9826385"/>
                <a:gd name="connsiteY13" fmla="*/ 0 h 369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26385" h="3691131">
                  <a:moveTo>
                    <a:pt x="9760371" y="3157416"/>
                  </a:moveTo>
                  <a:lnTo>
                    <a:pt x="9770151" y="3163655"/>
                  </a:lnTo>
                  <a:cubicBezTo>
                    <a:pt x="9807211" y="3187593"/>
                    <a:pt x="9826385" y="3200818"/>
                    <a:pt x="9826385" y="3200818"/>
                  </a:cubicBezTo>
                  <a:lnTo>
                    <a:pt x="9779227" y="3168231"/>
                  </a:lnTo>
                  <a:close/>
                  <a:moveTo>
                    <a:pt x="0" y="1"/>
                  </a:moveTo>
                  <a:lnTo>
                    <a:pt x="0" y="3691131"/>
                  </a:lnTo>
                  <a:lnTo>
                    <a:pt x="13856" y="3676891"/>
                  </a:lnTo>
                  <a:cubicBezTo>
                    <a:pt x="785607" y="2903760"/>
                    <a:pt x="2338930" y="1772959"/>
                    <a:pt x="4845267" y="1736609"/>
                  </a:cubicBezTo>
                  <a:cubicBezTo>
                    <a:pt x="6682454" y="1709988"/>
                    <a:pt x="8253522" y="2348889"/>
                    <a:pt x="9116541" y="2791280"/>
                  </a:cubicBezTo>
                  <a:lnTo>
                    <a:pt x="9175544" y="2822055"/>
                  </a:lnTo>
                  <a:lnTo>
                    <a:pt x="8710789" y="2555805"/>
                  </a:lnTo>
                  <a:cubicBezTo>
                    <a:pt x="5762063" y="932426"/>
                    <a:pt x="2789669" y="304859"/>
                    <a:pt x="245690" y="1874381"/>
                  </a:cubicBezTo>
                  <a:lnTo>
                    <a:pt x="3" y="20348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7" name="Freeform: Shape 96">
              <a:extLst>
                <a:ext uri="{FF2B5EF4-FFF2-40B4-BE49-F238E27FC236}">
                  <a16:creationId xmlns="" xmlns:a16="http://schemas.microsoft.com/office/drawing/2014/main" id="{8FC81B66-D5CC-4644-A5B5-4A0372780379}"/>
                </a:ext>
              </a:extLst>
            </p:cNvPr>
            <p:cNvSpPr/>
            <p:nvPr/>
          </p:nvSpPr>
          <p:spPr>
            <a:xfrm rot="5400000" flipV="1">
              <a:off x="3308212" y="2341907"/>
              <a:ext cx="5869036" cy="1185219"/>
            </a:xfrm>
            <a:custGeom>
              <a:avLst/>
              <a:gdLst>
                <a:gd name="connsiteX0" fmla="*/ 2193014 w 4325241"/>
                <a:gd name="connsiteY0" fmla="*/ 259 h 873457"/>
                <a:gd name="connsiteX1" fmla="*/ 4325241 w 4325241"/>
                <a:gd name="connsiteY1" fmla="*/ 356921 h 873457"/>
                <a:gd name="connsiteX2" fmla="*/ 4324027 w 4325241"/>
                <a:gd name="connsiteY2" fmla="*/ 357376 h 873457"/>
                <a:gd name="connsiteX3" fmla="*/ 114589 w 4325241"/>
                <a:gd name="connsiteY3" fmla="*/ 794477 h 873457"/>
                <a:gd name="connsiteX4" fmla="*/ 0 w 4325241"/>
                <a:gd name="connsiteY4" fmla="*/ 873457 h 873457"/>
                <a:gd name="connsiteX5" fmla="*/ 0 w 4325241"/>
                <a:gd name="connsiteY5" fmla="*/ 403280 h 873457"/>
                <a:gd name="connsiteX6" fmla="*/ 20575 w 4325241"/>
                <a:gd name="connsiteY6" fmla="*/ 395331 h 873457"/>
                <a:gd name="connsiteX7" fmla="*/ 2193014 w 4325241"/>
                <a:gd name="connsiteY7" fmla="*/ 259 h 87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25241" h="873457">
                  <a:moveTo>
                    <a:pt x="2193014" y="259"/>
                  </a:moveTo>
                  <a:cubicBezTo>
                    <a:pt x="3468471" y="-11122"/>
                    <a:pt x="4325241" y="356921"/>
                    <a:pt x="4325241" y="356921"/>
                  </a:cubicBezTo>
                  <a:lnTo>
                    <a:pt x="4324027" y="357376"/>
                  </a:lnTo>
                  <a:cubicBezTo>
                    <a:pt x="2841699" y="-77869"/>
                    <a:pt x="1402126" y="-29456"/>
                    <a:pt x="114589" y="794477"/>
                  </a:cubicBezTo>
                  <a:lnTo>
                    <a:pt x="0" y="873457"/>
                  </a:lnTo>
                  <a:lnTo>
                    <a:pt x="0" y="403280"/>
                  </a:lnTo>
                  <a:lnTo>
                    <a:pt x="20575" y="395331"/>
                  </a:lnTo>
                  <a:cubicBezTo>
                    <a:pt x="812886" y="106496"/>
                    <a:pt x="1555286" y="5949"/>
                    <a:pt x="2193014" y="25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7" name="TextBox 6" descr="e7d195523061f1c0cef09ac28eaae964ec9988a5cce77c8b8C1E4685C6E6B40CD7615480512384A61EE159C6FE0045D14B61E85D0A95589D558B81FFC809322ACC20DC2254D928200A3EA0841B8B181401EC87BC981B1815DADB6418FBC2551CC9D332DE5664B3940F63757AB6A4C024650771445E27B83B02EDEEA8340516921653AAE451D04756">
            <a:extLst>
              <a:ext uri="{FF2B5EF4-FFF2-40B4-BE49-F238E27FC236}">
                <a16:creationId xmlns="" xmlns:a16="http://schemas.microsoft.com/office/drawing/2014/main" id="{EF7E5B85-2FD8-41F1-A83A-2484C3BA196B}"/>
              </a:ext>
            </a:extLst>
          </p:cNvPr>
          <p:cNvSpPr txBox="1"/>
          <p:nvPr/>
        </p:nvSpPr>
        <p:spPr>
          <a:xfrm flipH="1">
            <a:off x="8972263" y="509796"/>
            <a:ext cx="86013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altLang="zh-CN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Permanent Marker" panose="02000000000000000000" pitchFamily="2" charset="0"/>
                <a:cs typeface="Poppins ExtraBold" panose="00000900000000000000" pitchFamily="50" charset="0"/>
              </a:rPr>
              <a:t>Иногда и полено искусство</a:t>
            </a:r>
          </a:p>
        </p:txBody>
      </p:sp>
      <p:sp>
        <p:nvSpPr>
          <p:cNvPr id="9" name="TextBox 8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>
            <a:extLst>
              <a:ext uri="{FF2B5EF4-FFF2-40B4-BE49-F238E27FC236}">
                <a16:creationId xmlns="" xmlns:a16="http://schemas.microsoft.com/office/drawing/2014/main" id="{4C2994F2-FC89-D2E7-1652-EBAD0077A308}"/>
              </a:ext>
            </a:extLst>
          </p:cNvPr>
          <p:cNvSpPr txBox="1"/>
          <p:nvPr/>
        </p:nvSpPr>
        <p:spPr>
          <a:xfrm>
            <a:off x="7429500" y="2778109"/>
            <a:ext cx="953561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ct val="100000"/>
            </a:pPr>
            <a:r>
              <a:rPr lang="ru-RU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	</a:t>
            </a:r>
            <a:r>
              <a:rPr lang="ru-RU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Профессия </a:t>
            </a:r>
            <a:r>
              <a:rPr lang="ru-RU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столяр «стара как мир». Она существует уж несколько тысяч лет – с тех самых пор, когда дерево впервые стало объектом внимания, труда и творчества. </a:t>
            </a:r>
          </a:p>
          <a:p>
            <a:pPr algn="just">
              <a:buSzPct val="100000"/>
            </a:pPr>
            <a:r>
              <a:rPr lang="ru-RU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	Известно</a:t>
            </a:r>
            <a:r>
              <a:rPr lang="ru-RU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, что с плотницким делом были знакомы Ной, который построил ковчег, Дедал – строитель и художник, потомок афинского царя </a:t>
            </a:r>
            <a:r>
              <a:rPr lang="ru-RU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Эрехфея</a:t>
            </a:r>
            <a:r>
              <a:rPr lang="ru-RU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, который считается основателем столярного мастерства и изобретателем рубанка, отвеса и клея. Также, согласно истории, плотницким ремеслом владел Иисус Христос.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775" y="281851"/>
            <a:ext cx="1621596" cy="216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9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23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23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7E66C87D-DD31-405C-B5BD-884BCBC4CC7A}"/>
              </a:ext>
            </a:extLst>
          </p:cNvPr>
          <p:cNvSpPr/>
          <p:nvPr/>
        </p:nvSpPr>
        <p:spPr>
          <a:xfrm rot="16200000">
            <a:off x="10543147" y="2542150"/>
            <a:ext cx="10287001" cy="5202704"/>
          </a:xfrm>
          <a:custGeom>
            <a:avLst/>
            <a:gdLst>
              <a:gd name="connsiteX0" fmla="*/ 10287001 w 10287001"/>
              <a:gd name="connsiteY0" fmla="*/ 1028699 h 5202704"/>
              <a:gd name="connsiteX1" fmla="*/ 10287001 w 10287001"/>
              <a:gd name="connsiteY1" fmla="*/ 5202704 h 5202704"/>
              <a:gd name="connsiteX2" fmla="*/ 1 w 10287001"/>
              <a:gd name="connsiteY2" fmla="*/ 5202703 h 5202704"/>
              <a:gd name="connsiteX3" fmla="*/ 0 w 10287001"/>
              <a:gd name="connsiteY3" fmla="*/ 1274008 h 5202704"/>
              <a:gd name="connsiteX4" fmla="*/ 0 w 10287001"/>
              <a:gd name="connsiteY4" fmla="*/ 1028700 h 5202704"/>
              <a:gd name="connsiteX5" fmla="*/ 0 w 10287001"/>
              <a:gd name="connsiteY5" fmla="*/ 634366 h 5202704"/>
              <a:gd name="connsiteX6" fmla="*/ 3 w 10287001"/>
              <a:gd name="connsiteY6" fmla="*/ 634366 h 5202704"/>
              <a:gd name="connsiteX7" fmla="*/ 3 w 10287001"/>
              <a:gd name="connsiteY7" fmla="*/ 301324 h 5202704"/>
              <a:gd name="connsiteX8" fmla="*/ 110257 w 10287001"/>
              <a:gd name="connsiteY8" fmla="*/ 316754 h 5202704"/>
              <a:gd name="connsiteX9" fmla="*/ 3795305 w 10287001"/>
              <a:gd name="connsiteY9" fmla="*/ 180886 h 5202704"/>
              <a:gd name="connsiteX10" fmla="*/ 4991470 w 10287001"/>
              <a:gd name="connsiteY10" fmla="*/ 536 h 5202704"/>
              <a:gd name="connsiteX11" fmla="*/ 9025839 w 10287001"/>
              <a:gd name="connsiteY11" fmla="*/ 465848 h 5202704"/>
              <a:gd name="connsiteX12" fmla="*/ 9245922 w 10287001"/>
              <a:gd name="connsiteY12" fmla="*/ 421764 h 5202704"/>
              <a:gd name="connsiteX13" fmla="*/ 9496470 w 10287001"/>
              <a:gd name="connsiteY13" fmla="*/ 357539 h 5202704"/>
              <a:gd name="connsiteX14" fmla="*/ 10249693 w 10287001"/>
              <a:gd name="connsiteY14" fmla="*/ 125955 h 5202704"/>
              <a:gd name="connsiteX15" fmla="*/ 10287000 w 10287001"/>
              <a:gd name="connsiteY15" fmla="*/ 112484 h 5202704"/>
              <a:gd name="connsiteX16" fmla="*/ 10287000 w 10287001"/>
              <a:gd name="connsiteY16" fmla="*/ 634365 h 5202704"/>
              <a:gd name="connsiteX17" fmla="*/ 10287000 w 10287001"/>
              <a:gd name="connsiteY17" fmla="*/ 771526 h 5202704"/>
              <a:gd name="connsiteX18" fmla="*/ 10287000 w 10287001"/>
              <a:gd name="connsiteY18" fmla="*/ 1028699 h 520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287001" h="5202704">
                <a:moveTo>
                  <a:pt x="10287001" y="1028699"/>
                </a:moveTo>
                <a:lnTo>
                  <a:pt x="10287001" y="5202704"/>
                </a:lnTo>
                <a:lnTo>
                  <a:pt x="1" y="5202703"/>
                </a:lnTo>
                <a:lnTo>
                  <a:pt x="0" y="1274008"/>
                </a:lnTo>
                <a:lnTo>
                  <a:pt x="0" y="1028700"/>
                </a:lnTo>
                <a:lnTo>
                  <a:pt x="0" y="634366"/>
                </a:lnTo>
                <a:lnTo>
                  <a:pt x="3" y="634366"/>
                </a:lnTo>
                <a:lnTo>
                  <a:pt x="3" y="301324"/>
                </a:lnTo>
                <a:lnTo>
                  <a:pt x="110257" y="316754"/>
                </a:lnTo>
                <a:cubicBezTo>
                  <a:pt x="876115" y="429832"/>
                  <a:pt x="1988919" y="660382"/>
                  <a:pt x="3795305" y="180886"/>
                </a:cubicBezTo>
                <a:cubicBezTo>
                  <a:pt x="4258399" y="57944"/>
                  <a:pt x="4648158" y="6236"/>
                  <a:pt x="4991470" y="536"/>
                </a:cubicBezTo>
                <a:cubicBezTo>
                  <a:pt x="6479158" y="-24159"/>
                  <a:pt x="7094670" y="815100"/>
                  <a:pt x="9025839" y="465848"/>
                </a:cubicBezTo>
                <a:lnTo>
                  <a:pt x="9245922" y="421764"/>
                </a:lnTo>
                <a:lnTo>
                  <a:pt x="9496470" y="357539"/>
                </a:lnTo>
                <a:cubicBezTo>
                  <a:pt x="9762733" y="285423"/>
                  <a:pt x="10013511" y="207988"/>
                  <a:pt x="10249693" y="125955"/>
                </a:cubicBezTo>
                <a:lnTo>
                  <a:pt x="10287000" y="112484"/>
                </a:lnTo>
                <a:lnTo>
                  <a:pt x="10287000" y="634365"/>
                </a:lnTo>
                <a:lnTo>
                  <a:pt x="10287000" y="771526"/>
                </a:lnTo>
                <a:lnTo>
                  <a:pt x="10287000" y="10286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>
            <a:extLst>
              <a:ext uri="{FF2B5EF4-FFF2-40B4-BE49-F238E27FC236}">
                <a16:creationId xmlns="" xmlns:a16="http://schemas.microsoft.com/office/drawing/2014/main" id="{E257363D-FB0F-051A-50A6-0E540F08E7E8}"/>
              </a:ext>
            </a:extLst>
          </p:cNvPr>
          <p:cNvSpPr/>
          <p:nvPr/>
        </p:nvSpPr>
        <p:spPr>
          <a:xfrm>
            <a:off x="419099" y="2216250"/>
            <a:ext cx="7238999" cy="795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Обработка </a:t>
            </a:r>
            <a:r>
              <a:rPr lang="ru-RU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дерева – это одно из первых ремёсел, которым </a:t>
            </a:r>
            <a:r>
              <a:rPr lang="ru-RU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овладел </a:t>
            </a:r>
            <a:r>
              <a:rPr lang="ru-RU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человек. Древнейшим образцам мебели, которые сохранились ещё со времён Древнего Египта и Месопотамии, несколько тысяч лет</a:t>
            </a:r>
            <a:r>
              <a:rPr lang="ru-RU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  <a:p>
            <a:endParaRPr lang="ru-RU" altLang="zh-CN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ru-RU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Мебель — это настоящий памятник материальной культуры человечества. В ней отражены условия жизни людей, их обычаи и вкусы, развитие науки и техники, материалов и традиций.</a:t>
            </a:r>
          </a:p>
          <a:p>
            <a:endParaRPr lang="ru-RU" altLang="zh-CN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ru-RU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endParaRPr lang="ru-RU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s-ES" altLang="zh-CN" sz="1400" dirty="0" smtClean="0">
                <a:solidFill>
                  <a:schemeClr val="bg1">
                    <a:lumMod val="50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r</a:t>
            </a:r>
            <a:endParaRPr lang="es-ES" altLang="zh-CN" sz="1400" dirty="0">
              <a:solidFill>
                <a:schemeClr val="bg1">
                  <a:lumMod val="50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8CCBFA4-155E-9743-2199-55A0E9161AD5}"/>
              </a:ext>
            </a:extLst>
          </p:cNvPr>
          <p:cNvSpPr txBox="1"/>
          <p:nvPr/>
        </p:nvSpPr>
        <p:spPr>
          <a:xfrm>
            <a:off x="419100" y="1200587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spcBef>
                <a:spcPts val="1200"/>
              </a:spcBef>
              <a:defRPr sz="6600" b="1">
                <a:solidFill>
                  <a:schemeClr val="tx1">
                    <a:lumMod val="85000"/>
                    <a:lumOff val="15000"/>
                  </a:schemeClr>
                </a:solidFill>
                <a:latin typeface="Outfit Black" pitchFamily="2" charset="0"/>
                <a:ea typeface="Permanent Marker" panose="02000000000000000000" pitchFamily="2" charset="0"/>
                <a:cs typeface="Times New Roman" panose="02020603050405020304" pitchFamily="18" charset="0"/>
              </a:defRPr>
            </a:lvl1pPr>
          </a:lstStyle>
          <a:p>
            <a:r>
              <a:rPr lang="ru-RU" sz="6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</a:rPr>
              <a:t>С чего всё началось?</a:t>
            </a:r>
            <a:endParaRPr lang="en-US" sz="6000" b="0" dirty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4850" y="571500"/>
            <a:ext cx="1352550" cy="626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1570038"/>
            <a:ext cx="9682162" cy="774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628" y="1943099"/>
            <a:ext cx="8904682" cy="500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62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1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61950" y="2404840"/>
            <a:ext cx="817245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</a:rPr>
              <a:t>Древесина была одним из первых природных материалов, который начал использовать в своем быту человек благодаря ее податливости и доступности. Она применяется для производства самых разных предметов и строительства. Она легко обрабатывается, прочна и тяжела. Главным достоинством древесины, в сравнении с другими материалами, считается ее возможность возобновления как ресурса, - при правильном отношении к окружающей природе люди всегда смогут использовать постоянно получаемую древесину.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1950" y="266700"/>
            <a:ext cx="177165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1950" y="260686"/>
            <a:ext cx="741427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</a:rPr>
              <a:t>От доброго дерева, </a:t>
            </a:r>
            <a:endParaRPr lang="ru-RU" sz="6000" dirty="0" smtClean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</a:endParaRPr>
          </a:p>
          <a:p>
            <a:r>
              <a:rPr lang="ru-RU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</a:rPr>
              <a:t>добрый </a:t>
            </a:r>
            <a:r>
              <a:rPr lang="ru-RU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</a:rPr>
              <a:t>и </a:t>
            </a:r>
            <a:r>
              <a:rPr lang="ru-RU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</a:rPr>
              <a:t>плод</a:t>
            </a:r>
            <a:endParaRPr lang="ru-RU" sz="6000" dirty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521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12A6088-269C-473D-B882-FE8257277F47}"/>
              </a:ext>
            </a:extLst>
          </p:cNvPr>
          <p:cNvSpPr txBox="1"/>
          <p:nvPr/>
        </p:nvSpPr>
        <p:spPr>
          <a:xfrm>
            <a:off x="9677400" y="1632983"/>
            <a:ext cx="76962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spcBef>
                <a:spcPts val="1200"/>
              </a:spcBef>
              <a:defRPr sz="6600" b="1">
                <a:solidFill>
                  <a:schemeClr val="tx1">
                    <a:lumMod val="85000"/>
                    <a:lumOff val="15000"/>
                  </a:schemeClr>
                </a:solidFill>
                <a:latin typeface="Outfit Black" pitchFamily="2" charset="0"/>
                <a:ea typeface="Permanent Marker" panose="02000000000000000000" pitchFamily="2" charset="0"/>
                <a:cs typeface="Times New Roman" panose="02020603050405020304" pitchFamily="18" charset="0"/>
              </a:defRPr>
            </a:lvl1pPr>
          </a:lstStyle>
          <a:p>
            <a:r>
              <a:rPr lang="ru-RU" altLang="zh-CN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cs typeface="Fredoka" pitchFamily="2" charset="-79"/>
              </a:rPr>
              <a:t>Столя́р</a:t>
            </a:r>
            <a:r>
              <a:rPr lang="ru-RU" altLang="zh-CN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cs typeface="Fredoka" pitchFamily="2" charset="-79"/>
              </a:rPr>
              <a:t> </a:t>
            </a:r>
            <a:r>
              <a:rPr lang="ru-RU" altLang="zh-CN" sz="3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cs typeface="Fredoka" pitchFamily="2" charset="-79"/>
              </a:rPr>
              <a:t>— профессиональный рабочий, работающий с деревом, вытачивающий и изготавливающий изделия из дерева или изделия на основе дерева</a:t>
            </a:r>
            <a:r>
              <a:rPr lang="ru-RU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cs typeface="Fredoka" pitchFamily="2" charset="-79"/>
              </a:rPr>
              <a:t>. </a:t>
            </a:r>
            <a:endParaRPr lang="ru-RU" altLang="zh-CN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  <a:cs typeface="Fredoka" pitchFamily="2" charset="-79"/>
            </a:endParaRPr>
          </a:p>
          <a:p>
            <a:r>
              <a:rPr lang="ru-RU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cs typeface="Fredoka" pitchFamily="2" charset="-79"/>
              </a:rPr>
              <a:t>Основная цель </a:t>
            </a:r>
            <a:r>
              <a:rPr lang="ru-RU" altLang="zh-CN" sz="3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cs typeface="Fredoka" pitchFamily="2" charset="-79"/>
              </a:rPr>
              <a:t>вида профессиональной деятельности: разборка, </a:t>
            </a:r>
            <a:r>
              <a:rPr lang="ru-RU" altLang="zh-CN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cs typeface="Fredoka" pitchFamily="2" charset="-79"/>
              </a:rPr>
              <a:t>ремонт</a:t>
            </a:r>
            <a:r>
              <a:rPr lang="ru-RU" altLang="zh-CN" sz="3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cs typeface="Fredoka" pitchFamily="2" charset="-79"/>
              </a:rPr>
              <a:t>, сборка, изготовление и установка столярных изделий при выполнении работ по ремонту и строительству конструкций различного назначения.</a:t>
            </a:r>
          </a:p>
          <a:p>
            <a:endParaRPr lang="en-US" sz="6000" dirty="0">
              <a:latin typeface="+mj-lt"/>
              <a:cs typeface="Fredoka" pitchFamily="2" charset="-79"/>
            </a:endParaRPr>
          </a:p>
        </p:txBody>
      </p:sp>
      <p:sp>
        <p:nvSpPr>
          <p:cNvPr id="6" name="Circle"/>
          <p:cNvSpPr/>
          <p:nvPr/>
        </p:nvSpPr>
        <p:spPr>
          <a:xfrm>
            <a:off x="17110173" y="6178581"/>
            <a:ext cx="2273239" cy="2273238"/>
          </a:xfrm>
          <a:prstGeom prst="ellipse">
            <a:avLst/>
          </a:prstGeom>
          <a:solidFill>
            <a:schemeClr val="accent1"/>
          </a:solidFill>
          <a:ln w="25400">
            <a:miter lim="400000"/>
          </a:ln>
        </p:spPr>
        <p:txBody>
          <a:bodyPr lIns="68580" tIns="68579" rIns="68580" bIns="68579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129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006ACE8-B079-4DF3-8505-168943A3AACA}"/>
              </a:ext>
            </a:extLst>
          </p:cNvPr>
          <p:cNvSpPr txBox="1"/>
          <p:nvPr/>
        </p:nvSpPr>
        <p:spPr>
          <a:xfrm>
            <a:off x="1009650" y="6601825"/>
            <a:ext cx="447675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SzPct val="50000"/>
            </a:pPr>
            <a:r>
              <a:rPr lang="ru-RU" altLang="zh-CN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Мебельщик</a:t>
            </a:r>
          </a:p>
          <a:p>
            <a:pPr algn="ctr">
              <a:spcBef>
                <a:spcPts val="2400"/>
              </a:spcBef>
              <a:buSzPct val="50000"/>
            </a:pPr>
            <a:r>
              <a:rPr lang="ru-RU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занимается проектировкой, дизайном и, конечно, изготовлением мебели из натурального </a:t>
            </a:r>
            <a:r>
              <a:rPr lang="ru-RU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дерева</a:t>
            </a:r>
            <a:endParaRPr lang="ru-RU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ctr">
              <a:spcBef>
                <a:spcPts val="2400"/>
              </a:spcBef>
              <a:buSzPct val="50000"/>
            </a:pPr>
            <a:endParaRPr lang="es-E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Montserrat Ligh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6" name="Google Shape;204;p13">
            <a:extLst>
              <a:ext uri="{FF2B5EF4-FFF2-40B4-BE49-F238E27FC236}">
                <a16:creationId xmlns="" xmlns:a16="http://schemas.microsoft.com/office/drawing/2014/main" id="{4D09E037-1881-FA93-AB98-0AB77CC16FE3}"/>
              </a:ext>
            </a:extLst>
          </p:cNvPr>
          <p:cNvSpPr txBox="1">
            <a:spLocks/>
          </p:cNvSpPr>
          <p:nvPr/>
        </p:nvSpPr>
        <p:spPr>
          <a:xfrm>
            <a:off x="4028341" y="692533"/>
            <a:ext cx="10231315" cy="11030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</a:rPr>
              <a:t>Специализации профессии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</a:endParaRP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6648" y="2353698"/>
            <a:ext cx="3894702" cy="3894702"/>
          </a:xfrm>
        </p:spPr>
      </p:pic>
      <p:pic>
        <p:nvPicPr>
          <p:cNvPr id="27" name="Рисунок 26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9029" y="2353698"/>
            <a:ext cx="3976871" cy="3976871"/>
          </a:xfrm>
        </p:spPr>
      </p:pic>
      <p:pic>
        <p:nvPicPr>
          <p:cNvPr id="11" name="Рисунок 10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9650" y="2422671"/>
            <a:ext cx="4027647" cy="4027647"/>
          </a:xfr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006ACE8-B079-4DF3-8505-168943A3AACA}"/>
              </a:ext>
            </a:extLst>
          </p:cNvPr>
          <p:cNvSpPr txBox="1"/>
          <p:nvPr/>
        </p:nvSpPr>
        <p:spPr>
          <a:xfrm>
            <a:off x="12359268" y="6335128"/>
            <a:ext cx="436663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SzPct val="50000"/>
            </a:pPr>
            <a:r>
              <a:rPr lang="ru-RU" altLang="zh-CN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Столяр строительный</a:t>
            </a:r>
          </a:p>
          <a:p>
            <a:pPr algn="ctr">
              <a:spcBef>
                <a:spcPts val="2400"/>
              </a:spcBef>
              <a:buSzPct val="50000"/>
            </a:pPr>
            <a:r>
              <a:rPr lang="ru-RU" altLang="zh-CN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выполняет деревянные элементы </a:t>
            </a:r>
            <a:r>
              <a:rPr lang="ru-RU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дома: </a:t>
            </a:r>
            <a:r>
              <a:rPr lang="ru-RU" altLang="zh-CN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стеновые панели лестницы, напольные покрытия, плинтуса</a:t>
            </a:r>
            <a:endParaRPr lang="es-ES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Montserrat Ligh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006ACE8-B079-4DF3-8505-168943A3AACA}"/>
              </a:ext>
            </a:extLst>
          </p:cNvPr>
          <p:cNvSpPr txBox="1"/>
          <p:nvPr/>
        </p:nvSpPr>
        <p:spPr>
          <a:xfrm>
            <a:off x="6905624" y="6450318"/>
            <a:ext cx="44767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SzPct val="50000"/>
            </a:pPr>
            <a:r>
              <a:rPr lang="ru-RU" altLang="zh-CN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Оконный мастер</a:t>
            </a:r>
          </a:p>
          <a:p>
            <a:pPr algn="ctr">
              <a:spcBef>
                <a:spcPts val="2400"/>
              </a:spcBef>
              <a:buSzPct val="50000"/>
            </a:pPr>
            <a:r>
              <a:rPr lang="ru-RU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делает </a:t>
            </a:r>
            <a:r>
              <a:rPr lang="ru-RU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из дерева оконные рамы и двери под любую форму </a:t>
            </a:r>
            <a:r>
              <a:rPr lang="ru-RU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проема</a:t>
            </a:r>
            <a:endParaRPr lang="ru-RU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ctr">
              <a:spcBef>
                <a:spcPts val="2400"/>
              </a:spcBef>
              <a:buSzPct val="50000"/>
            </a:pPr>
            <a:endParaRPr lang="es-E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Montserrat Ligh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7200" y="590550"/>
            <a:ext cx="1790700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1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08677F2E-E863-4541-B903-2E1AF8AA0BDB}"/>
              </a:ext>
            </a:extLst>
          </p:cNvPr>
          <p:cNvSpPr/>
          <p:nvPr/>
        </p:nvSpPr>
        <p:spPr>
          <a:xfrm>
            <a:off x="10124602" y="3809553"/>
            <a:ext cx="1014270" cy="866662"/>
          </a:xfrm>
          <a:custGeom>
            <a:avLst/>
            <a:gdLst>
              <a:gd name="connsiteX0" fmla="*/ 858974 w 987578"/>
              <a:gd name="connsiteY0" fmla="*/ 465771 h 843856"/>
              <a:gd name="connsiteX1" fmla="*/ 776934 w 987578"/>
              <a:gd name="connsiteY1" fmla="*/ 451593 h 843856"/>
              <a:gd name="connsiteX2" fmla="*/ 725264 w 987578"/>
              <a:gd name="connsiteY2" fmla="*/ 403686 h 843856"/>
              <a:gd name="connsiteX3" fmla="*/ 717671 w 987578"/>
              <a:gd name="connsiteY3" fmla="*/ 373450 h 843856"/>
              <a:gd name="connsiteX4" fmla="*/ 799779 w 987578"/>
              <a:gd name="connsiteY4" fmla="*/ 189278 h 843856"/>
              <a:gd name="connsiteX5" fmla="*/ 615204 w 987578"/>
              <a:gd name="connsiteY5" fmla="*/ 0 h 843856"/>
              <a:gd name="connsiteX6" fmla="*/ 431973 w 987578"/>
              <a:gd name="connsiteY6" fmla="*/ 167441 h 843856"/>
              <a:gd name="connsiteX7" fmla="*/ 372307 w 987578"/>
              <a:gd name="connsiteY7" fmla="*/ 159109 h 843856"/>
              <a:gd name="connsiteX8" fmla="*/ 187733 w 987578"/>
              <a:gd name="connsiteY8" fmla="*/ 348387 h 843856"/>
              <a:gd name="connsiteX9" fmla="*/ 269706 w 987578"/>
              <a:gd name="connsiteY9" fmla="*/ 532425 h 843856"/>
              <a:gd name="connsiteX10" fmla="*/ 262046 w 987578"/>
              <a:gd name="connsiteY10" fmla="*/ 562728 h 843856"/>
              <a:gd name="connsiteX11" fmla="*/ 210376 w 987578"/>
              <a:gd name="connsiteY11" fmla="*/ 610636 h 843856"/>
              <a:gd name="connsiteX12" fmla="*/ 111269 w 987578"/>
              <a:gd name="connsiteY12" fmla="*/ 627769 h 843856"/>
              <a:gd name="connsiteX13" fmla="*/ 0 w 987578"/>
              <a:gd name="connsiteY13" fmla="*/ 759800 h 843856"/>
              <a:gd name="connsiteX14" fmla="*/ 0 w 987578"/>
              <a:gd name="connsiteY14" fmla="*/ 828738 h 843856"/>
              <a:gd name="connsiteX15" fmla="*/ 14984 w 987578"/>
              <a:gd name="connsiteY15" fmla="*/ 843722 h 843856"/>
              <a:gd name="connsiteX16" fmla="*/ 29967 w 987578"/>
              <a:gd name="connsiteY16" fmla="*/ 828738 h 843856"/>
              <a:gd name="connsiteX17" fmla="*/ 29967 w 987578"/>
              <a:gd name="connsiteY17" fmla="*/ 759800 h 843856"/>
              <a:gd name="connsiteX18" fmla="*/ 116376 w 987578"/>
              <a:gd name="connsiteY18" fmla="*/ 657266 h 843856"/>
              <a:gd name="connsiteX19" fmla="*/ 202246 w 987578"/>
              <a:gd name="connsiteY19" fmla="*/ 642417 h 843856"/>
              <a:gd name="connsiteX20" fmla="*/ 272730 w 987578"/>
              <a:gd name="connsiteY20" fmla="*/ 745690 h 843856"/>
              <a:gd name="connsiteX21" fmla="*/ 283211 w 987578"/>
              <a:gd name="connsiteY21" fmla="*/ 752141 h 843856"/>
              <a:gd name="connsiteX22" fmla="*/ 285093 w 987578"/>
              <a:gd name="connsiteY22" fmla="*/ 752275 h 843856"/>
              <a:gd name="connsiteX23" fmla="*/ 294970 w 987578"/>
              <a:gd name="connsiteY23" fmla="*/ 748579 h 843856"/>
              <a:gd name="connsiteX24" fmla="*/ 357458 w 987578"/>
              <a:gd name="connsiteY24" fmla="*/ 693885 h 843856"/>
              <a:gd name="connsiteX25" fmla="*/ 357458 w 987578"/>
              <a:gd name="connsiteY25" fmla="*/ 828806 h 843856"/>
              <a:gd name="connsiteX26" fmla="*/ 372442 w 987578"/>
              <a:gd name="connsiteY26" fmla="*/ 843789 h 843856"/>
              <a:gd name="connsiteX27" fmla="*/ 387425 w 987578"/>
              <a:gd name="connsiteY27" fmla="*/ 828806 h 843856"/>
              <a:gd name="connsiteX28" fmla="*/ 387425 w 987578"/>
              <a:gd name="connsiteY28" fmla="*/ 693885 h 843856"/>
              <a:gd name="connsiteX29" fmla="*/ 449779 w 987578"/>
              <a:gd name="connsiteY29" fmla="*/ 748579 h 843856"/>
              <a:gd name="connsiteX30" fmla="*/ 459656 w 987578"/>
              <a:gd name="connsiteY30" fmla="*/ 752342 h 843856"/>
              <a:gd name="connsiteX31" fmla="*/ 461538 w 987578"/>
              <a:gd name="connsiteY31" fmla="*/ 752207 h 843856"/>
              <a:gd name="connsiteX32" fmla="*/ 472019 w 987578"/>
              <a:gd name="connsiteY32" fmla="*/ 745757 h 843856"/>
              <a:gd name="connsiteX33" fmla="*/ 542503 w 987578"/>
              <a:gd name="connsiteY33" fmla="*/ 642484 h 843856"/>
              <a:gd name="connsiteX34" fmla="*/ 628374 w 987578"/>
              <a:gd name="connsiteY34" fmla="*/ 657333 h 843856"/>
              <a:gd name="connsiteX35" fmla="*/ 714782 w 987578"/>
              <a:gd name="connsiteY35" fmla="*/ 759867 h 843856"/>
              <a:gd name="connsiteX36" fmla="*/ 714782 w 987578"/>
              <a:gd name="connsiteY36" fmla="*/ 828806 h 843856"/>
              <a:gd name="connsiteX37" fmla="*/ 729698 w 987578"/>
              <a:gd name="connsiteY37" fmla="*/ 843789 h 843856"/>
              <a:gd name="connsiteX38" fmla="*/ 744682 w 987578"/>
              <a:gd name="connsiteY38" fmla="*/ 828806 h 843856"/>
              <a:gd name="connsiteX39" fmla="*/ 744682 w 987578"/>
              <a:gd name="connsiteY39" fmla="*/ 759867 h 843856"/>
              <a:gd name="connsiteX40" fmla="*/ 633480 w 987578"/>
              <a:gd name="connsiteY40" fmla="*/ 627836 h 843856"/>
              <a:gd name="connsiteX41" fmla="*/ 630390 w 987578"/>
              <a:gd name="connsiteY41" fmla="*/ 627299 h 843856"/>
              <a:gd name="connsiteX42" fmla="*/ 630390 w 987578"/>
              <a:gd name="connsiteY42" fmla="*/ 568910 h 843856"/>
              <a:gd name="connsiteX43" fmla="*/ 751334 w 987578"/>
              <a:gd name="connsiteY43" fmla="*/ 474707 h 843856"/>
              <a:gd name="connsiteX44" fmla="*/ 772163 w 987578"/>
              <a:gd name="connsiteY44" fmla="*/ 481090 h 843856"/>
              <a:gd name="connsiteX45" fmla="*/ 854204 w 987578"/>
              <a:gd name="connsiteY45" fmla="*/ 495268 h 843856"/>
              <a:gd name="connsiteX46" fmla="*/ 957679 w 987578"/>
              <a:gd name="connsiteY46" fmla="*/ 618094 h 843856"/>
              <a:gd name="connsiteX47" fmla="*/ 957679 w 987578"/>
              <a:gd name="connsiteY47" fmla="*/ 828873 h 843856"/>
              <a:gd name="connsiteX48" fmla="*/ 972662 w 987578"/>
              <a:gd name="connsiteY48" fmla="*/ 843857 h 843856"/>
              <a:gd name="connsiteX49" fmla="*/ 987579 w 987578"/>
              <a:gd name="connsiteY49" fmla="*/ 828873 h 843856"/>
              <a:gd name="connsiteX50" fmla="*/ 987579 w 987578"/>
              <a:gd name="connsiteY50" fmla="*/ 618094 h 843856"/>
              <a:gd name="connsiteX51" fmla="*/ 858974 w 987578"/>
              <a:gd name="connsiteY51" fmla="*/ 465771 h 843856"/>
              <a:gd name="connsiteX52" fmla="*/ 615070 w 987578"/>
              <a:gd name="connsiteY52" fmla="*/ 30035 h 843856"/>
              <a:gd name="connsiteX53" fmla="*/ 760607 w 987578"/>
              <a:gd name="connsiteY53" fmla="*/ 129343 h 843856"/>
              <a:gd name="connsiteX54" fmla="*/ 490766 w 987578"/>
              <a:gd name="connsiteY54" fmla="*/ 87618 h 843856"/>
              <a:gd name="connsiteX55" fmla="*/ 615070 w 987578"/>
              <a:gd name="connsiteY55" fmla="*/ 30035 h 843856"/>
              <a:gd name="connsiteX56" fmla="*/ 475648 w 987578"/>
              <a:gd name="connsiteY56" fmla="*/ 113554 h 843856"/>
              <a:gd name="connsiteX57" fmla="*/ 676281 w 987578"/>
              <a:gd name="connsiteY57" fmla="*/ 174765 h 843856"/>
              <a:gd name="connsiteX58" fmla="*/ 767460 w 987578"/>
              <a:gd name="connsiteY58" fmla="*/ 158773 h 843856"/>
              <a:gd name="connsiteX59" fmla="*/ 769744 w 987578"/>
              <a:gd name="connsiteY59" fmla="*/ 189413 h 843856"/>
              <a:gd name="connsiteX60" fmla="*/ 615070 w 987578"/>
              <a:gd name="connsiteY60" fmla="*/ 381042 h 843856"/>
              <a:gd name="connsiteX61" fmla="*/ 555874 w 987578"/>
              <a:gd name="connsiteY61" fmla="*/ 366126 h 843856"/>
              <a:gd name="connsiteX62" fmla="*/ 556815 w 987578"/>
              <a:gd name="connsiteY62" fmla="*/ 348522 h 843856"/>
              <a:gd name="connsiteX63" fmla="*/ 461000 w 987578"/>
              <a:gd name="connsiteY63" fmla="*/ 178998 h 843856"/>
              <a:gd name="connsiteX64" fmla="*/ 475648 w 987578"/>
              <a:gd name="connsiteY64" fmla="*/ 113554 h 843856"/>
              <a:gd name="connsiteX65" fmla="*/ 217566 w 987578"/>
              <a:gd name="connsiteY65" fmla="*/ 348522 h 843856"/>
              <a:gd name="connsiteX66" fmla="*/ 228383 w 987578"/>
              <a:gd name="connsiteY66" fmla="*/ 283212 h 843856"/>
              <a:gd name="connsiteX67" fmla="*/ 359004 w 987578"/>
              <a:gd name="connsiteY67" fmla="*/ 313582 h 843856"/>
              <a:gd name="connsiteX68" fmla="*/ 474035 w 987578"/>
              <a:gd name="connsiteY68" fmla="*/ 295441 h 843856"/>
              <a:gd name="connsiteX69" fmla="*/ 483979 w 987578"/>
              <a:gd name="connsiteY69" fmla="*/ 276829 h 843856"/>
              <a:gd name="connsiteX70" fmla="*/ 465300 w 987578"/>
              <a:gd name="connsiteY70" fmla="*/ 266884 h 843856"/>
              <a:gd name="connsiteX71" fmla="*/ 241351 w 987578"/>
              <a:gd name="connsiteY71" fmla="*/ 256335 h 843856"/>
              <a:gd name="connsiteX72" fmla="*/ 372240 w 987578"/>
              <a:gd name="connsiteY72" fmla="*/ 189211 h 843856"/>
              <a:gd name="connsiteX73" fmla="*/ 526915 w 987578"/>
              <a:gd name="connsiteY73" fmla="*/ 348589 h 843856"/>
              <a:gd name="connsiteX74" fmla="*/ 372240 w 987578"/>
              <a:gd name="connsiteY74" fmla="*/ 540219 h 843856"/>
              <a:gd name="connsiteX75" fmla="*/ 217566 w 987578"/>
              <a:gd name="connsiteY75" fmla="*/ 348522 h 843856"/>
              <a:gd name="connsiteX76" fmla="*/ 287780 w 987578"/>
              <a:gd name="connsiteY76" fmla="*/ 714916 h 843856"/>
              <a:gd name="connsiteX77" fmla="*/ 233288 w 987578"/>
              <a:gd name="connsiteY77" fmla="*/ 635026 h 843856"/>
              <a:gd name="connsiteX78" fmla="*/ 269505 w 987578"/>
              <a:gd name="connsiteY78" fmla="*/ 610098 h 843856"/>
              <a:gd name="connsiteX79" fmla="*/ 347783 w 987578"/>
              <a:gd name="connsiteY79" fmla="*/ 662507 h 843856"/>
              <a:gd name="connsiteX80" fmla="*/ 287780 w 987578"/>
              <a:gd name="connsiteY80" fmla="*/ 714916 h 843856"/>
              <a:gd name="connsiteX81" fmla="*/ 372240 w 987578"/>
              <a:gd name="connsiteY81" fmla="*/ 642887 h 843856"/>
              <a:gd name="connsiteX82" fmla="*/ 285765 w 987578"/>
              <a:gd name="connsiteY82" fmla="*/ 585036 h 843856"/>
              <a:gd name="connsiteX83" fmla="*/ 291006 w 987578"/>
              <a:gd name="connsiteY83" fmla="*/ 570119 h 843856"/>
              <a:gd name="connsiteX84" fmla="*/ 296045 w 987578"/>
              <a:gd name="connsiteY84" fmla="*/ 550029 h 843856"/>
              <a:gd name="connsiteX85" fmla="*/ 372240 w 987578"/>
              <a:gd name="connsiteY85" fmla="*/ 570052 h 843856"/>
              <a:gd name="connsiteX86" fmla="*/ 448301 w 987578"/>
              <a:gd name="connsiteY86" fmla="*/ 550096 h 843856"/>
              <a:gd name="connsiteX87" fmla="*/ 453340 w 987578"/>
              <a:gd name="connsiteY87" fmla="*/ 570119 h 843856"/>
              <a:gd name="connsiteX88" fmla="*/ 458581 w 987578"/>
              <a:gd name="connsiteY88" fmla="*/ 585036 h 843856"/>
              <a:gd name="connsiteX89" fmla="*/ 372240 w 987578"/>
              <a:gd name="connsiteY89" fmla="*/ 642887 h 843856"/>
              <a:gd name="connsiteX90" fmla="*/ 456498 w 987578"/>
              <a:gd name="connsiteY90" fmla="*/ 714916 h 843856"/>
              <a:gd name="connsiteX91" fmla="*/ 396698 w 987578"/>
              <a:gd name="connsiteY91" fmla="*/ 662440 h 843856"/>
              <a:gd name="connsiteX92" fmla="*/ 474841 w 987578"/>
              <a:gd name="connsiteY92" fmla="*/ 610031 h 843856"/>
              <a:gd name="connsiteX93" fmla="*/ 511058 w 987578"/>
              <a:gd name="connsiteY93" fmla="*/ 634959 h 843856"/>
              <a:gd name="connsiteX94" fmla="*/ 456498 w 987578"/>
              <a:gd name="connsiteY94" fmla="*/ 714916 h 843856"/>
              <a:gd name="connsiteX95" fmla="*/ 533970 w 987578"/>
              <a:gd name="connsiteY95" fmla="*/ 610702 h 843856"/>
              <a:gd name="connsiteX96" fmla="*/ 482300 w 987578"/>
              <a:gd name="connsiteY96" fmla="*/ 562795 h 843856"/>
              <a:gd name="connsiteX97" fmla="*/ 474707 w 987578"/>
              <a:gd name="connsiteY97" fmla="*/ 532559 h 843856"/>
              <a:gd name="connsiteX98" fmla="*/ 508370 w 987578"/>
              <a:gd name="connsiteY98" fmla="*/ 497418 h 843856"/>
              <a:gd name="connsiteX99" fmla="*/ 600153 w 987578"/>
              <a:gd name="connsiteY99" fmla="*/ 568910 h 843856"/>
              <a:gd name="connsiteX100" fmla="*/ 600153 w 987578"/>
              <a:gd name="connsiteY100" fmla="*/ 622125 h 843856"/>
              <a:gd name="connsiteX101" fmla="*/ 533970 w 987578"/>
              <a:gd name="connsiteY101" fmla="*/ 610702 h 843856"/>
              <a:gd name="connsiteX102" fmla="*/ 615070 w 987578"/>
              <a:gd name="connsiteY102" fmla="*/ 542638 h 843856"/>
              <a:gd name="connsiteX103" fmla="*/ 524899 w 987578"/>
              <a:gd name="connsiteY103" fmla="*/ 472356 h 843856"/>
              <a:gd name="connsiteX104" fmla="*/ 552044 w 987578"/>
              <a:gd name="connsiteY104" fmla="*/ 397303 h 843856"/>
              <a:gd name="connsiteX105" fmla="*/ 615137 w 987578"/>
              <a:gd name="connsiteY105" fmla="*/ 410943 h 843856"/>
              <a:gd name="connsiteX106" fmla="*/ 691198 w 987578"/>
              <a:gd name="connsiteY106" fmla="*/ 391054 h 843856"/>
              <a:gd name="connsiteX107" fmla="*/ 696237 w 987578"/>
              <a:gd name="connsiteY107" fmla="*/ 411077 h 843856"/>
              <a:gd name="connsiteX108" fmla="*/ 724188 w 987578"/>
              <a:gd name="connsiteY108" fmla="*/ 457708 h 843856"/>
              <a:gd name="connsiteX109" fmla="*/ 615070 w 987578"/>
              <a:gd name="connsiteY109" fmla="*/ 542638 h 84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987578" h="843856">
                <a:moveTo>
                  <a:pt x="858974" y="465771"/>
                </a:moveTo>
                <a:lnTo>
                  <a:pt x="776934" y="451593"/>
                </a:lnTo>
                <a:cubicBezTo>
                  <a:pt x="751737" y="447226"/>
                  <a:pt x="731445" y="428480"/>
                  <a:pt x="725264" y="403686"/>
                </a:cubicBezTo>
                <a:lnTo>
                  <a:pt x="717671" y="373450"/>
                </a:lnTo>
                <a:cubicBezTo>
                  <a:pt x="767124" y="333672"/>
                  <a:pt x="799779" y="266011"/>
                  <a:pt x="799779" y="189278"/>
                </a:cubicBezTo>
                <a:cubicBezTo>
                  <a:pt x="799779" y="76061"/>
                  <a:pt x="725600" y="0"/>
                  <a:pt x="615204" y="0"/>
                </a:cubicBezTo>
                <a:cubicBezTo>
                  <a:pt x="512133" y="0"/>
                  <a:pt x="441044" y="66520"/>
                  <a:pt x="431973" y="167441"/>
                </a:cubicBezTo>
                <a:cubicBezTo>
                  <a:pt x="413630" y="162066"/>
                  <a:pt x="393674" y="159109"/>
                  <a:pt x="372307" y="159109"/>
                </a:cubicBezTo>
                <a:cubicBezTo>
                  <a:pt x="261912" y="159109"/>
                  <a:pt x="187733" y="235170"/>
                  <a:pt x="187733" y="348387"/>
                </a:cubicBezTo>
                <a:cubicBezTo>
                  <a:pt x="187733" y="424985"/>
                  <a:pt x="220320" y="492580"/>
                  <a:pt x="269706" y="532425"/>
                </a:cubicBezTo>
                <a:lnTo>
                  <a:pt x="262046" y="562728"/>
                </a:lnTo>
                <a:cubicBezTo>
                  <a:pt x="255798" y="587454"/>
                  <a:pt x="235506" y="606268"/>
                  <a:pt x="210376" y="610636"/>
                </a:cubicBezTo>
                <a:lnTo>
                  <a:pt x="111269" y="627769"/>
                </a:lnTo>
                <a:cubicBezTo>
                  <a:pt x="46832" y="638923"/>
                  <a:pt x="0" y="694423"/>
                  <a:pt x="0" y="759800"/>
                </a:cubicBezTo>
                <a:lnTo>
                  <a:pt x="0" y="828738"/>
                </a:lnTo>
                <a:cubicBezTo>
                  <a:pt x="0" y="837003"/>
                  <a:pt x="6719" y="843722"/>
                  <a:pt x="14984" y="843722"/>
                </a:cubicBezTo>
                <a:cubicBezTo>
                  <a:pt x="23248" y="843722"/>
                  <a:pt x="29967" y="837003"/>
                  <a:pt x="29967" y="828738"/>
                </a:cubicBezTo>
                <a:lnTo>
                  <a:pt x="29967" y="759800"/>
                </a:lnTo>
                <a:cubicBezTo>
                  <a:pt x="29967" y="709003"/>
                  <a:pt x="66318" y="665867"/>
                  <a:pt x="116376" y="657266"/>
                </a:cubicBezTo>
                <a:lnTo>
                  <a:pt x="202246" y="642417"/>
                </a:lnTo>
                <a:lnTo>
                  <a:pt x="272730" y="745690"/>
                </a:lnTo>
                <a:cubicBezTo>
                  <a:pt x="275149" y="749251"/>
                  <a:pt x="278978" y="751536"/>
                  <a:pt x="283211" y="752141"/>
                </a:cubicBezTo>
                <a:cubicBezTo>
                  <a:pt x="283816" y="752207"/>
                  <a:pt x="284488" y="752275"/>
                  <a:pt x="285093" y="752275"/>
                </a:cubicBezTo>
                <a:cubicBezTo>
                  <a:pt x="288721" y="752275"/>
                  <a:pt x="292215" y="750931"/>
                  <a:pt x="294970" y="748579"/>
                </a:cubicBezTo>
                <a:lnTo>
                  <a:pt x="357458" y="693885"/>
                </a:lnTo>
                <a:lnTo>
                  <a:pt x="357458" y="828806"/>
                </a:lnTo>
                <a:cubicBezTo>
                  <a:pt x="357458" y="837070"/>
                  <a:pt x="364177" y="843789"/>
                  <a:pt x="372442" y="843789"/>
                </a:cubicBezTo>
                <a:cubicBezTo>
                  <a:pt x="380706" y="843789"/>
                  <a:pt x="387425" y="837070"/>
                  <a:pt x="387425" y="828806"/>
                </a:cubicBezTo>
                <a:lnTo>
                  <a:pt x="387425" y="693885"/>
                </a:lnTo>
                <a:lnTo>
                  <a:pt x="449779" y="748579"/>
                </a:lnTo>
                <a:cubicBezTo>
                  <a:pt x="452467" y="750998"/>
                  <a:pt x="456028" y="752342"/>
                  <a:pt x="459656" y="752342"/>
                </a:cubicBezTo>
                <a:cubicBezTo>
                  <a:pt x="460261" y="752342"/>
                  <a:pt x="460933" y="752275"/>
                  <a:pt x="461538" y="752207"/>
                </a:cubicBezTo>
                <a:cubicBezTo>
                  <a:pt x="465771" y="751670"/>
                  <a:pt x="469601" y="749318"/>
                  <a:pt x="472019" y="745757"/>
                </a:cubicBezTo>
                <a:lnTo>
                  <a:pt x="542503" y="642484"/>
                </a:lnTo>
                <a:lnTo>
                  <a:pt x="628374" y="657333"/>
                </a:lnTo>
                <a:cubicBezTo>
                  <a:pt x="678431" y="666001"/>
                  <a:pt x="714782" y="709138"/>
                  <a:pt x="714782" y="759867"/>
                </a:cubicBezTo>
                <a:lnTo>
                  <a:pt x="714782" y="828806"/>
                </a:lnTo>
                <a:cubicBezTo>
                  <a:pt x="714782" y="837070"/>
                  <a:pt x="721501" y="843789"/>
                  <a:pt x="729698" y="843789"/>
                </a:cubicBezTo>
                <a:cubicBezTo>
                  <a:pt x="737963" y="843789"/>
                  <a:pt x="744682" y="837070"/>
                  <a:pt x="744682" y="828806"/>
                </a:cubicBezTo>
                <a:lnTo>
                  <a:pt x="744682" y="759867"/>
                </a:lnTo>
                <a:cubicBezTo>
                  <a:pt x="744682" y="694490"/>
                  <a:pt x="697917" y="638923"/>
                  <a:pt x="633480" y="627836"/>
                </a:cubicBezTo>
                <a:lnTo>
                  <a:pt x="630390" y="627299"/>
                </a:lnTo>
                <a:lnTo>
                  <a:pt x="630390" y="568910"/>
                </a:lnTo>
                <a:lnTo>
                  <a:pt x="751334" y="474707"/>
                </a:lnTo>
                <a:cubicBezTo>
                  <a:pt x="757986" y="477529"/>
                  <a:pt x="764839" y="479814"/>
                  <a:pt x="772163" y="481090"/>
                </a:cubicBezTo>
                <a:lnTo>
                  <a:pt x="854204" y="495268"/>
                </a:lnTo>
                <a:cubicBezTo>
                  <a:pt x="914139" y="505615"/>
                  <a:pt x="957679" y="557286"/>
                  <a:pt x="957679" y="618094"/>
                </a:cubicBezTo>
                <a:lnTo>
                  <a:pt x="957679" y="828873"/>
                </a:lnTo>
                <a:cubicBezTo>
                  <a:pt x="957679" y="837137"/>
                  <a:pt x="964398" y="843857"/>
                  <a:pt x="972662" y="843857"/>
                </a:cubicBezTo>
                <a:cubicBezTo>
                  <a:pt x="980927" y="843857"/>
                  <a:pt x="987579" y="837137"/>
                  <a:pt x="987579" y="828873"/>
                </a:cubicBezTo>
                <a:lnTo>
                  <a:pt x="987579" y="618094"/>
                </a:lnTo>
                <a:cubicBezTo>
                  <a:pt x="987176" y="542638"/>
                  <a:pt x="933221" y="478604"/>
                  <a:pt x="858974" y="465771"/>
                </a:cubicBezTo>
                <a:close/>
                <a:moveTo>
                  <a:pt x="615070" y="30035"/>
                </a:moveTo>
                <a:cubicBezTo>
                  <a:pt x="687771" y="30035"/>
                  <a:pt x="740382" y="67595"/>
                  <a:pt x="760607" y="129343"/>
                </a:cubicBezTo>
                <a:cubicBezTo>
                  <a:pt x="646717" y="172346"/>
                  <a:pt x="528124" y="110328"/>
                  <a:pt x="490766" y="87618"/>
                </a:cubicBezTo>
                <a:cubicBezTo>
                  <a:pt x="517508" y="51133"/>
                  <a:pt x="560645" y="30035"/>
                  <a:pt x="615070" y="30035"/>
                </a:cubicBezTo>
                <a:close/>
                <a:moveTo>
                  <a:pt x="475648" y="113554"/>
                </a:moveTo>
                <a:cubicBezTo>
                  <a:pt x="507093" y="132905"/>
                  <a:pt x="585573" y="174765"/>
                  <a:pt x="676281" y="174765"/>
                </a:cubicBezTo>
                <a:cubicBezTo>
                  <a:pt x="705845" y="174765"/>
                  <a:pt x="736619" y="169927"/>
                  <a:pt x="767460" y="158773"/>
                </a:cubicBezTo>
                <a:cubicBezTo>
                  <a:pt x="768938" y="168583"/>
                  <a:pt x="769744" y="178729"/>
                  <a:pt x="769744" y="189413"/>
                </a:cubicBezTo>
                <a:cubicBezTo>
                  <a:pt x="769744" y="295105"/>
                  <a:pt x="700336" y="381042"/>
                  <a:pt x="615070" y="381042"/>
                </a:cubicBezTo>
                <a:cubicBezTo>
                  <a:pt x="594039" y="381042"/>
                  <a:pt x="574150" y="375600"/>
                  <a:pt x="555874" y="366126"/>
                </a:cubicBezTo>
                <a:cubicBezTo>
                  <a:pt x="556277" y="360280"/>
                  <a:pt x="556815" y="354502"/>
                  <a:pt x="556815" y="348522"/>
                </a:cubicBezTo>
                <a:cubicBezTo>
                  <a:pt x="556815" y="269370"/>
                  <a:pt x="520531" y="208495"/>
                  <a:pt x="461000" y="178998"/>
                </a:cubicBezTo>
                <a:cubicBezTo>
                  <a:pt x="462142" y="154675"/>
                  <a:pt x="467047" y="132636"/>
                  <a:pt x="475648" y="113554"/>
                </a:cubicBezTo>
                <a:close/>
                <a:moveTo>
                  <a:pt x="217566" y="348522"/>
                </a:moveTo>
                <a:cubicBezTo>
                  <a:pt x="217566" y="324467"/>
                  <a:pt x="221328" y="302563"/>
                  <a:pt x="228383" y="283212"/>
                </a:cubicBezTo>
                <a:cubicBezTo>
                  <a:pt x="250355" y="295172"/>
                  <a:pt x="294500" y="313582"/>
                  <a:pt x="359004" y="313582"/>
                </a:cubicBezTo>
                <a:cubicBezTo>
                  <a:pt x="392196" y="313582"/>
                  <a:pt x="430629" y="308744"/>
                  <a:pt x="474035" y="295441"/>
                </a:cubicBezTo>
                <a:cubicBezTo>
                  <a:pt x="481964" y="293022"/>
                  <a:pt x="486399" y="284690"/>
                  <a:pt x="483979" y="276829"/>
                </a:cubicBezTo>
                <a:cubicBezTo>
                  <a:pt x="481561" y="268900"/>
                  <a:pt x="473229" y="264533"/>
                  <a:pt x="465300" y="266884"/>
                </a:cubicBezTo>
                <a:cubicBezTo>
                  <a:pt x="345431" y="303369"/>
                  <a:pt x="268564" y="271520"/>
                  <a:pt x="241351" y="256335"/>
                </a:cubicBezTo>
                <a:cubicBezTo>
                  <a:pt x="267354" y="213937"/>
                  <a:pt x="313179" y="189211"/>
                  <a:pt x="372240" y="189211"/>
                </a:cubicBezTo>
                <a:cubicBezTo>
                  <a:pt x="466174" y="189211"/>
                  <a:pt x="526915" y="251766"/>
                  <a:pt x="526915" y="348589"/>
                </a:cubicBezTo>
                <a:cubicBezTo>
                  <a:pt x="526915" y="454214"/>
                  <a:pt x="457506" y="540219"/>
                  <a:pt x="372240" y="540219"/>
                </a:cubicBezTo>
                <a:cubicBezTo>
                  <a:pt x="286907" y="540084"/>
                  <a:pt x="217566" y="454147"/>
                  <a:pt x="217566" y="348522"/>
                </a:cubicBezTo>
                <a:close/>
                <a:moveTo>
                  <a:pt x="287780" y="714916"/>
                </a:moveTo>
                <a:lnTo>
                  <a:pt x="233288" y="635026"/>
                </a:lnTo>
                <a:cubicBezTo>
                  <a:pt x="247197" y="629583"/>
                  <a:pt x="259628" y="621050"/>
                  <a:pt x="269505" y="610098"/>
                </a:cubicBezTo>
                <a:lnTo>
                  <a:pt x="347783" y="662507"/>
                </a:lnTo>
                <a:lnTo>
                  <a:pt x="287780" y="714916"/>
                </a:lnTo>
                <a:close/>
                <a:moveTo>
                  <a:pt x="372240" y="642887"/>
                </a:moveTo>
                <a:lnTo>
                  <a:pt x="285765" y="585036"/>
                </a:lnTo>
                <a:cubicBezTo>
                  <a:pt x="287848" y="580265"/>
                  <a:pt x="289729" y="575293"/>
                  <a:pt x="291006" y="570119"/>
                </a:cubicBezTo>
                <a:lnTo>
                  <a:pt x="296045" y="550029"/>
                </a:lnTo>
                <a:cubicBezTo>
                  <a:pt x="319293" y="562795"/>
                  <a:pt x="345028" y="570052"/>
                  <a:pt x="372240" y="570052"/>
                </a:cubicBezTo>
                <a:cubicBezTo>
                  <a:pt x="399386" y="570052"/>
                  <a:pt x="425053" y="562795"/>
                  <a:pt x="448301" y="550096"/>
                </a:cubicBezTo>
                <a:lnTo>
                  <a:pt x="453340" y="570119"/>
                </a:lnTo>
                <a:cubicBezTo>
                  <a:pt x="454617" y="575293"/>
                  <a:pt x="456498" y="580265"/>
                  <a:pt x="458581" y="585036"/>
                </a:cubicBezTo>
                <a:lnTo>
                  <a:pt x="372240" y="642887"/>
                </a:lnTo>
                <a:close/>
                <a:moveTo>
                  <a:pt x="456498" y="714916"/>
                </a:moveTo>
                <a:lnTo>
                  <a:pt x="396698" y="662440"/>
                </a:lnTo>
                <a:lnTo>
                  <a:pt x="474841" y="610031"/>
                </a:lnTo>
                <a:cubicBezTo>
                  <a:pt x="484719" y="620983"/>
                  <a:pt x="497082" y="629516"/>
                  <a:pt x="511058" y="634959"/>
                </a:cubicBezTo>
                <a:lnTo>
                  <a:pt x="456498" y="714916"/>
                </a:lnTo>
                <a:close/>
                <a:moveTo>
                  <a:pt x="533970" y="610702"/>
                </a:moveTo>
                <a:cubicBezTo>
                  <a:pt x="508840" y="606335"/>
                  <a:pt x="488548" y="587589"/>
                  <a:pt x="482300" y="562795"/>
                </a:cubicBezTo>
                <a:lnTo>
                  <a:pt x="474707" y="532559"/>
                </a:lnTo>
                <a:cubicBezTo>
                  <a:pt x="487138" y="522547"/>
                  <a:pt x="498358" y="510654"/>
                  <a:pt x="508370" y="497418"/>
                </a:cubicBezTo>
                <a:lnTo>
                  <a:pt x="600153" y="568910"/>
                </a:lnTo>
                <a:lnTo>
                  <a:pt x="600153" y="622125"/>
                </a:lnTo>
                <a:lnTo>
                  <a:pt x="533970" y="610702"/>
                </a:lnTo>
                <a:close/>
                <a:moveTo>
                  <a:pt x="615070" y="542638"/>
                </a:moveTo>
                <a:lnTo>
                  <a:pt x="524899" y="472356"/>
                </a:lnTo>
                <a:cubicBezTo>
                  <a:pt x="537531" y="449914"/>
                  <a:pt x="546871" y="424582"/>
                  <a:pt x="552044" y="397303"/>
                </a:cubicBezTo>
                <a:cubicBezTo>
                  <a:pt x="571731" y="405970"/>
                  <a:pt x="592897" y="410943"/>
                  <a:pt x="615137" y="410943"/>
                </a:cubicBezTo>
                <a:cubicBezTo>
                  <a:pt x="642282" y="410943"/>
                  <a:pt x="667949" y="403686"/>
                  <a:pt x="691198" y="391054"/>
                </a:cubicBezTo>
                <a:lnTo>
                  <a:pt x="696237" y="411077"/>
                </a:lnTo>
                <a:cubicBezTo>
                  <a:pt x="700873" y="429420"/>
                  <a:pt x="710817" y="445479"/>
                  <a:pt x="724188" y="457708"/>
                </a:cubicBezTo>
                <a:lnTo>
                  <a:pt x="615070" y="542638"/>
                </a:lnTo>
                <a:close/>
              </a:path>
            </a:pathLst>
          </a:custGeom>
          <a:solidFill>
            <a:schemeClr val="bg1"/>
          </a:solidFill>
          <a:ln w="67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200"/>
          </a:p>
        </p:txBody>
      </p:sp>
      <p:grpSp>
        <p:nvGrpSpPr>
          <p:cNvPr id="5" name="Graphic 2">
            <a:extLst>
              <a:ext uri="{FF2B5EF4-FFF2-40B4-BE49-F238E27FC236}">
                <a16:creationId xmlns="" xmlns:a16="http://schemas.microsoft.com/office/drawing/2014/main" id="{6DF39BA1-7205-4F68-85D9-560868EA290C}"/>
              </a:ext>
            </a:extLst>
          </p:cNvPr>
          <p:cNvGrpSpPr/>
          <p:nvPr/>
        </p:nvGrpSpPr>
        <p:grpSpPr>
          <a:xfrm>
            <a:off x="10124777" y="6629919"/>
            <a:ext cx="1013920" cy="1013860"/>
            <a:chOff x="10511468" y="4696809"/>
            <a:chExt cx="987233" cy="987178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8386FA97-235E-48B2-A291-A1485A126781}"/>
                </a:ext>
              </a:extLst>
            </p:cNvPr>
            <p:cNvSpPr/>
            <p:nvPr/>
          </p:nvSpPr>
          <p:spPr>
            <a:xfrm>
              <a:off x="10511468" y="4696809"/>
              <a:ext cx="987233" cy="987178"/>
            </a:xfrm>
            <a:custGeom>
              <a:avLst/>
              <a:gdLst>
                <a:gd name="connsiteX0" fmla="*/ 982887 w 987233"/>
                <a:gd name="connsiteY0" fmla="*/ 4370 h 987178"/>
                <a:gd name="connsiteX1" fmla="*/ 968843 w 987233"/>
                <a:gd name="connsiteY1" fmla="*/ 406 h 987178"/>
                <a:gd name="connsiteX2" fmla="*/ 771167 w 987233"/>
                <a:gd name="connsiteY2" fmla="*/ 47440 h 987178"/>
                <a:gd name="connsiteX3" fmla="*/ 562941 w 987233"/>
                <a:gd name="connsiteY3" fmla="*/ 163882 h 987178"/>
                <a:gd name="connsiteX4" fmla="*/ 518325 w 987233"/>
                <a:gd name="connsiteY4" fmla="*/ 208497 h 987178"/>
                <a:gd name="connsiteX5" fmla="*/ 420965 w 987233"/>
                <a:gd name="connsiteY5" fmla="*/ 194588 h 987178"/>
                <a:gd name="connsiteX6" fmla="*/ 228798 w 987233"/>
                <a:gd name="connsiteY6" fmla="*/ 258689 h 987178"/>
                <a:gd name="connsiteX7" fmla="*/ 4378 w 987233"/>
                <a:gd name="connsiteY7" fmla="*/ 483041 h 987178"/>
                <a:gd name="connsiteX8" fmla="*/ 750 w 987233"/>
                <a:gd name="connsiteY8" fmla="*/ 498361 h 987178"/>
                <a:gd name="connsiteX9" fmla="*/ 12844 w 987233"/>
                <a:gd name="connsiteY9" fmla="*/ 508440 h 987178"/>
                <a:gd name="connsiteX10" fmla="*/ 222280 w 987233"/>
                <a:gd name="connsiteY10" fmla="*/ 538340 h 987178"/>
                <a:gd name="connsiteX11" fmla="*/ 224430 w 987233"/>
                <a:gd name="connsiteY11" fmla="*/ 538474 h 987178"/>
                <a:gd name="connsiteX12" fmla="*/ 234979 w 987233"/>
                <a:gd name="connsiteY12" fmla="*/ 534107 h 987178"/>
                <a:gd name="connsiteX13" fmla="*/ 269314 w 987233"/>
                <a:gd name="connsiteY13" fmla="*/ 499772 h 987178"/>
                <a:gd name="connsiteX14" fmla="*/ 302103 w 987233"/>
                <a:gd name="connsiteY14" fmla="*/ 532561 h 987178"/>
                <a:gd name="connsiteX15" fmla="*/ 234643 w 987233"/>
                <a:gd name="connsiteY15" fmla="*/ 626965 h 987178"/>
                <a:gd name="connsiteX16" fmla="*/ 236256 w 987233"/>
                <a:gd name="connsiteY16" fmla="*/ 646249 h 987178"/>
                <a:gd name="connsiteX17" fmla="*/ 340940 w 987233"/>
                <a:gd name="connsiteY17" fmla="*/ 750933 h 987178"/>
                <a:gd name="connsiteX18" fmla="*/ 351489 w 987233"/>
                <a:gd name="connsiteY18" fmla="*/ 755301 h 987178"/>
                <a:gd name="connsiteX19" fmla="*/ 360157 w 987233"/>
                <a:gd name="connsiteY19" fmla="*/ 752546 h 987178"/>
                <a:gd name="connsiteX20" fmla="*/ 454561 w 987233"/>
                <a:gd name="connsiteY20" fmla="*/ 685086 h 987178"/>
                <a:gd name="connsiteX21" fmla="*/ 487350 w 987233"/>
                <a:gd name="connsiteY21" fmla="*/ 717875 h 987178"/>
                <a:gd name="connsiteX22" fmla="*/ 453015 w 987233"/>
                <a:gd name="connsiteY22" fmla="*/ 752210 h 987178"/>
                <a:gd name="connsiteX23" fmla="*/ 448782 w 987233"/>
                <a:gd name="connsiteY23" fmla="*/ 764909 h 987178"/>
                <a:gd name="connsiteX24" fmla="*/ 478682 w 987233"/>
                <a:gd name="connsiteY24" fmla="*/ 974345 h 987178"/>
                <a:gd name="connsiteX25" fmla="*/ 488761 w 987233"/>
                <a:gd name="connsiteY25" fmla="*/ 986439 h 987178"/>
                <a:gd name="connsiteX26" fmla="*/ 493531 w 987233"/>
                <a:gd name="connsiteY26" fmla="*/ 987178 h 987178"/>
                <a:gd name="connsiteX27" fmla="*/ 504081 w 987233"/>
                <a:gd name="connsiteY27" fmla="*/ 982811 h 987178"/>
                <a:gd name="connsiteX28" fmla="*/ 728433 w 987233"/>
                <a:gd name="connsiteY28" fmla="*/ 758459 h 987178"/>
                <a:gd name="connsiteX29" fmla="*/ 792533 w 987233"/>
                <a:gd name="connsiteY29" fmla="*/ 566291 h 987178"/>
                <a:gd name="connsiteX30" fmla="*/ 778625 w 987233"/>
                <a:gd name="connsiteY30" fmla="*/ 468931 h 987178"/>
                <a:gd name="connsiteX31" fmla="*/ 823307 w 987233"/>
                <a:gd name="connsiteY31" fmla="*/ 424316 h 987178"/>
                <a:gd name="connsiteX32" fmla="*/ 939682 w 987233"/>
                <a:gd name="connsiteY32" fmla="*/ 216090 h 987178"/>
                <a:gd name="connsiteX33" fmla="*/ 986783 w 987233"/>
                <a:gd name="connsiteY33" fmla="*/ 18413 h 987178"/>
                <a:gd name="connsiteX34" fmla="*/ 982887 w 987233"/>
                <a:gd name="connsiteY34" fmla="*/ 4370 h 987178"/>
                <a:gd name="connsiteX35" fmla="*/ 249896 w 987233"/>
                <a:gd name="connsiteY35" fmla="*/ 279854 h 987178"/>
                <a:gd name="connsiteX36" fmla="*/ 416732 w 987233"/>
                <a:gd name="connsiteY36" fmla="*/ 224287 h 987178"/>
                <a:gd name="connsiteX37" fmla="*/ 491852 w 987233"/>
                <a:gd name="connsiteY37" fmla="*/ 235038 h 987178"/>
                <a:gd name="connsiteX38" fmla="*/ 338790 w 987233"/>
                <a:gd name="connsiteY38" fmla="*/ 388100 h 987178"/>
                <a:gd name="connsiteX39" fmla="*/ 166377 w 987233"/>
                <a:gd name="connsiteY39" fmla="*/ 363440 h 987178"/>
                <a:gd name="connsiteX40" fmla="*/ 249896 w 987233"/>
                <a:gd name="connsiteY40" fmla="*/ 279854 h 987178"/>
                <a:gd name="connsiteX41" fmla="*/ 219122 w 987233"/>
                <a:gd name="connsiteY41" fmla="*/ 507701 h 987178"/>
                <a:gd name="connsiteX42" fmla="*/ 46709 w 987233"/>
                <a:gd name="connsiteY42" fmla="*/ 483041 h 987178"/>
                <a:gd name="connsiteX43" fmla="*/ 139903 w 987233"/>
                <a:gd name="connsiteY43" fmla="*/ 389780 h 987178"/>
                <a:gd name="connsiteX44" fmla="*/ 312316 w 987233"/>
                <a:gd name="connsiteY44" fmla="*/ 414439 h 987178"/>
                <a:gd name="connsiteX45" fmla="*/ 219122 w 987233"/>
                <a:gd name="connsiteY45" fmla="*/ 507701 h 987178"/>
                <a:gd name="connsiteX46" fmla="*/ 353169 w 987233"/>
                <a:gd name="connsiteY46" fmla="*/ 720966 h 987178"/>
                <a:gd name="connsiteX47" fmla="*/ 266357 w 987233"/>
                <a:gd name="connsiteY47" fmla="*/ 634222 h 987178"/>
                <a:gd name="connsiteX48" fmla="*/ 323537 w 987233"/>
                <a:gd name="connsiteY48" fmla="*/ 554130 h 987178"/>
                <a:gd name="connsiteX49" fmla="*/ 433194 w 987233"/>
                <a:gd name="connsiteY49" fmla="*/ 663786 h 987178"/>
                <a:gd name="connsiteX50" fmla="*/ 353169 w 987233"/>
                <a:gd name="connsiteY50" fmla="*/ 720966 h 987178"/>
                <a:gd name="connsiteX51" fmla="*/ 479623 w 987233"/>
                <a:gd name="connsiteY51" fmla="*/ 768201 h 987178"/>
                <a:gd name="connsiteX52" fmla="*/ 519199 w 987233"/>
                <a:gd name="connsiteY52" fmla="*/ 728626 h 987178"/>
                <a:gd name="connsiteX53" fmla="*/ 572817 w 987233"/>
                <a:gd name="connsiteY53" fmla="*/ 674940 h 987178"/>
                <a:gd name="connsiteX54" fmla="*/ 597476 w 987233"/>
                <a:gd name="connsiteY54" fmla="*/ 847353 h 987178"/>
                <a:gd name="connsiteX55" fmla="*/ 504215 w 987233"/>
                <a:gd name="connsiteY55" fmla="*/ 940615 h 987178"/>
                <a:gd name="connsiteX56" fmla="*/ 479623 w 987233"/>
                <a:gd name="connsiteY56" fmla="*/ 768201 h 987178"/>
                <a:gd name="connsiteX57" fmla="*/ 707469 w 987233"/>
                <a:gd name="connsiteY57" fmla="*/ 737361 h 987178"/>
                <a:gd name="connsiteX58" fmla="*/ 623950 w 987233"/>
                <a:gd name="connsiteY58" fmla="*/ 820947 h 987178"/>
                <a:gd name="connsiteX59" fmla="*/ 599290 w 987233"/>
                <a:gd name="connsiteY59" fmla="*/ 648533 h 987178"/>
                <a:gd name="connsiteX60" fmla="*/ 752353 w 987233"/>
                <a:gd name="connsiteY60" fmla="*/ 495472 h 987178"/>
                <a:gd name="connsiteX61" fmla="*/ 763103 w 987233"/>
                <a:gd name="connsiteY61" fmla="*/ 570592 h 987178"/>
                <a:gd name="connsiteX62" fmla="*/ 707469 w 987233"/>
                <a:gd name="connsiteY62" fmla="*/ 737361 h 987178"/>
                <a:gd name="connsiteX63" fmla="*/ 802276 w 987233"/>
                <a:gd name="connsiteY63" fmla="*/ 403218 h 987178"/>
                <a:gd name="connsiteX64" fmla="*/ 508582 w 987233"/>
                <a:gd name="connsiteY64" fmla="*/ 696911 h 987178"/>
                <a:gd name="connsiteX65" fmla="*/ 290412 w 987233"/>
                <a:gd name="connsiteY65" fmla="*/ 478741 h 987178"/>
                <a:gd name="connsiteX66" fmla="*/ 584038 w 987233"/>
                <a:gd name="connsiteY66" fmla="*/ 185047 h 987178"/>
                <a:gd name="connsiteX67" fmla="*/ 747448 w 987233"/>
                <a:gd name="connsiteY67" fmla="*/ 85268 h 987178"/>
                <a:gd name="connsiteX68" fmla="*/ 901988 w 987233"/>
                <a:gd name="connsiteY68" fmla="*/ 239809 h 987178"/>
                <a:gd name="connsiteX69" fmla="*/ 802276 w 987233"/>
                <a:gd name="connsiteY69" fmla="*/ 403218 h 987178"/>
                <a:gd name="connsiteX70" fmla="*/ 911260 w 987233"/>
                <a:gd name="connsiteY70" fmla="*/ 206817 h 987178"/>
                <a:gd name="connsiteX71" fmla="*/ 780506 w 987233"/>
                <a:gd name="connsiteY71" fmla="*/ 76063 h 987178"/>
                <a:gd name="connsiteX72" fmla="*/ 952112 w 987233"/>
                <a:gd name="connsiteY72" fmla="*/ 35143 h 987178"/>
                <a:gd name="connsiteX73" fmla="*/ 911260 w 987233"/>
                <a:gd name="connsiteY73" fmla="*/ 206817 h 9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987233" h="987178">
                  <a:moveTo>
                    <a:pt x="982887" y="4370"/>
                  </a:moveTo>
                  <a:cubicBezTo>
                    <a:pt x="979258" y="742"/>
                    <a:pt x="973882" y="-804"/>
                    <a:pt x="968843" y="406"/>
                  </a:cubicBezTo>
                  <a:lnTo>
                    <a:pt x="771167" y="47440"/>
                  </a:lnTo>
                  <a:cubicBezTo>
                    <a:pt x="692284" y="66253"/>
                    <a:pt x="620254" y="106501"/>
                    <a:pt x="562941" y="163882"/>
                  </a:cubicBezTo>
                  <a:lnTo>
                    <a:pt x="518325" y="208497"/>
                  </a:lnTo>
                  <a:lnTo>
                    <a:pt x="420965" y="194588"/>
                  </a:lnTo>
                  <a:cubicBezTo>
                    <a:pt x="350750" y="184577"/>
                    <a:pt x="278922" y="208497"/>
                    <a:pt x="228798" y="258689"/>
                  </a:cubicBezTo>
                  <a:lnTo>
                    <a:pt x="4378" y="483041"/>
                  </a:lnTo>
                  <a:cubicBezTo>
                    <a:pt x="347" y="487073"/>
                    <a:pt x="-997" y="492986"/>
                    <a:pt x="750" y="498361"/>
                  </a:cubicBezTo>
                  <a:cubicBezTo>
                    <a:pt x="2564" y="503736"/>
                    <a:pt x="7200" y="507633"/>
                    <a:pt x="12844" y="508440"/>
                  </a:cubicBezTo>
                  <a:lnTo>
                    <a:pt x="222280" y="538340"/>
                  </a:lnTo>
                  <a:cubicBezTo>
                    <a:pt x="222952" y="538407"/>
                    <a:pt x="223691" y="538474"/>
                    <a:pt x="224430" y="538474"/>
                  </a:cubicBezTo>
                  <a:cubicBezTo>
                    <a:pt x="228327" y="538474"/>
                    <a:pt x="232157" y="536929"/>
                    <a:pt x="234979" y="534107"/>
                  </a:cubicBezTo>
                  <a:lnTo>
                    <a:pt x="269314" y="499772"/>
                  </a:lnTo>
                  <a:lnTo>
                    <a:pt x="302103" y="532561"/>
                  </a:lnTo>
                  <a:lnTo>
                    <a:pt x="234643" y="626965"/>
                  </a:lnTo>
                  <a:cubicBezTo>
                    <a:pt x="230410" y="632945"/>
                    <a:pt x="231082" y="641075"/>
                    <a:pt x="236256" y="646249"/>
                  </a:cubicBezTo>
                  <a:lnTo>
                    <a:pt x="340940" y="750933"/>
                  </a:lnTo>
                  <a:cubicBezTo>
                    <a:pt x="343829" y="753823"/>
                    <a:pt x="347659" y="755301"/>
                    <a:pt x="351489" y="755301"/>
                  </a:cubicBezTo>
                  <a:cubicBezTo>
                    <a:pt x="354513" y="755301"/>
                    <a:pt x="357603" y="754427"/>
                    <a:pt x="360157" y="752546"/>
                  </a:cubicBezTo>
                  <a:lnTo>
                    <a:pt x="454561" y="685086"/>
                  </a:lnTo>
                  <a:lnTo>
                    <a:pt x="487350" y="717875"/>
                  </a:lnTo>
                  <a:lnTo>
                    <a:pt x="453015" y="752210"/>
                  </a:lnTo>
                  <a:cubicBezTo>
                    <a:pt x="449722" y="755569"/>
                    <a:pt x="448110" y="760273"/>
                    <a:pt x="448782" y="764909"/>
                  </a:cubicBezTo>
                  <a:lnTo>
                    <a:pt x="478682" y="974345"/>
                  </a:lnTo>
                  <a:cubicBezTo>
                    <a:pt x="479489" y="979989"/>
                    <a:pt x="483385" y="984625"/>
                    <a:pt x="488761" y="986439"/>
                  </a:cubicBezTo>
                  <a:cubicBezTo>
                    <a:pt x="490306" y="986976"/>
                    <a:pt x="491919" y="987178"/>
                    <a:pt x="493531" y="987178"/>
                  </a:cubicBezTo>
                  <a:cubicBezTo>
                    <a:pt x="497429" y="987178"/>
                    <a:pt x="501258" y="985633"/>
                    <a:pt x="504081" y="982811"/>
                  </a:cubicBezTo>
                  <a:lnTo>
                    <a:pt x="728433" y="758459"/>
                  </a:lnTo>
                  <a:cubicBezTo>
                    <a:pt x="778557" y="708334"/>
                    <a:pt x="802544" y="636439"/>
                    <a:pt x="792533" y="566291"/>
                  </a:cubicBezTo>
                  <a:lnTo>
                    <a:pt x="778625" y="468931"/>
                  </a:lnTo>
                  <a:lnTo>
                    <a:pt x="823307" y="424316"/>
                  </a:lnTo>
                  <a:cubicBezTo>
                    <a:pt x="880621" y="366935"/>
                    <a:pt x="920936" y="294905"/>
                    <a:pt x="939682" y="216090"/>
                  </a:cubicBezTo>
                  <a:lnTo>
                    <a:pt x="986783" y="18413"/>
                  </a:lnTo>
                  <a:cubicBezTo>
                    <a:pt x="988060" y="13374"/>
                    <a:pt x="986582" y="8065"/>
                    <a:pt x="982887" y="4370"/>
                  </a:cubicBezTo>
                  <a:close/>
                  <a:moveTo>
                    <a:pt x="249896" y="279854"/>
                  </a:moveTo>
                  <a:cubicBezTo>
                    <a:pt x="293436" y="236314"/>
                    <a:pt x="355856" y="215552"/>
                    <a:pt x="416732" y="224287"/>
                  </a:cubicBezTo>
                  <a:lnTo>
                    <a:pt x="491852" y="235038"/>
                  </a:lnTo>
                  <a:lnTo>
                    <a:pt x="338790" y="388100"/>
                  </a:lnTo>
                  <a:lnTo>
                    <a:pt x="166377" y="363440"/>
                  </a:lnTo>
                  <a:lnTo>
                    <a:pt x="249896" y="279854"/>
                  </a:lnTo>
                  <a:close/>
                  <a:moveTo>
                    <a:pt x="219122" y="507701"/>
                  </a:moveTo>
                  <a:lnTo>
                    <a:pt x="46709" y="483041"/>
                  </a:lnTo>
                  <a:lnTo>
                    <a:pt x="139903" y="389780"/>
                  </a:lnTo>
                  <a:lnTo>
                    <a:pt x="312316" y="414439"/>
                  </a:lnTo>
                  <a:lnTo>
                    <a:pt x="219122" y="507701"/>
                  </a:lnTo>
                  <a:close/>
                  <a:moveTo>
                    <a:pt x="353169" y="720966"/>
                  </a:moveTo>
                  <a:lnTo>
                    <a:pt x="266357" y="634222"/>
                  </a:lnTo>
                  <a:lnTo>
                    <a:pt x="323537" y="554130"/>
                  </a:lnTo>
                  <a:lnTo>
                    <a:pt x="433194" y="663786"/>
                  </a:lnTo>
                  <a:lnTo>
                    <a:pt x="353169" y="720966"/>
                  </a:lnTo>
                  <a:close/>
                  <a:moveTo>
                    <a:pt x="479623" y="768201"/>
                  </a:moveTo>
                  <a:lnTo>
                    <a:pt x="519199" y="728626"/>
                  </a:lnTo>
                  <a:lnTo>
                    <a:pt x="572817" y="674940"/>
                  </a:lnTo>
                  <a:lnTo>
                    <a:pt x="597476" y="847353"/>
                  </a:lnTo>
                  <a:lnTo>
                    <a:pt x="504215" y="940615"/>
                  </a:lnTo>
                  <a:lnTo>
                    <a:pt x="479623" y="768201"/>
                  </a:lnTo>
                  <a:close/>
                  <a:moveTo>
                    <a:pt x="707469" y="737361"/>
                  </a:moveTo>
                  <a:lnTo>
                    <a:pt x="623950" y="820947"/>
                  </a:lnTo>
                  <a:lnTo>
                    <a:pt x="599290" y="648533"/>
                  </a:lnTo>
                  <a:lnTo>
                    <a:pt x="752353" y="495472"/>
                  </a:lnTo>
                  <a:lnTo>
                    <a:pt x="763103" y="570592"/>
                  </a:lnTo>
                  <a:cubicBezTo>
                    <a:pt x="771771" y="631534"/>
                    <a:pt x="750942" y="693888"/>
                    <a:pt x="707469" y="737361"/>
                  </a:cubicBezTo>
                  <a:close/>
                  <a:moveTo>
                    <a:pt x="802276" y="403218"/>
                  </a:moveTo>
                  <a:lnTo>
                    <a:pt x="508582" y="696911"/>
                  </a:lnTo>
                  <a:lnTo>
                    <a:pt x="290412" y="478741"/>
                  </a:lnTo>
                  <a:lnTo>
                    <a:pt x="584038" y="185047"/>
                  </a:lnTo>
                  <a:cubicBezTo>
                    <a:pt x="629930" y="139156"/>
                    <a:pt x="685968" y="105090"/>
                    <a:pt x="747448" y="85268"/>
                  </a:cubicBezTo>
                  <a:lnTo>
                    <a:pt x="901988" y="239809"/>
                  </a:lnTo>
                  <a:cubicBezTo>
                    <a:pt x="882167" y="301288"/>
                    <a:pt x="848168" y="357326"/>
                    <a:pt x="802276" y="403218"/>
                  </a:cubicBezTo>
                  <a:close/>
                  <a:moveTo>
                    <a:pt x="911260" y="206817"/>
                  </a:moveTo>
                  <a:lnTo>
                    <a:pt x="780506" y="76063"/>
                  </a:lnTo>
                  <a:lnTo>
                    <a:pt x="952112" y="35143"/>
                  </a:lnTo>
                  <a:lnTo>
                    <a:pt x="911260" y="206817"/>
                  </a:lnTo>
                  <a:close/>
                </a:path>
              </a:pathLst>
            </a:custGeom>
            <a:grpFill/>
            <a:ln w="6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3B9A03D5-6298-433E-97D4-AE2034C0C956}"/>
                </a:ext>
              </a:extLst>
            </p:cNvPr>
            <p:cNvSpPr/>
            <p:nvPr/>
          </p:nvSpPr>
          <p:spPr>
            <a:xfrm>
              <a:off x="11139903" y="4898906"/>
              <a:ext cx="156723" cy="156774"/>
            </a:xfrm>
            <a:custGeom>
              <a:avLst/>
              <a:gdLst>
                <a:gd name="connsiteX0" fmla="*/ 22929 w 156723"/>
                <a:gd name="connsiteY0" fmla="*/ 22929 h 156774"/>
                <a:gd name="connsiteX1" fmla="*/ 22929 w 156723"/>
                <a:gd name="connsiteY1" fmla="*/ 133862 h 156774"/>
                <a:gd name="connsiteX2" fmla="*/ 78362 w 156723"/>
                <a:gd name="connsiteY2" fmla="*/ 156774 h 156774"/>
                <a:gd name="connsiteX3" fmla="*/ 133794 w 156723"/>
                <a:gd name="connsiteY3" fmla="*/ 133862 h 156774"/>
                <a:gd name="connsiteX4" fmla="*/ 133794 w 156723"/>
                <a:gd name="connsiteY4" fmla="*/ 22929 h 156774"/>
                <a:gd name="connsiteX5" fmla="*/ 22929 w 156723"/>
                <a:gd name="connsiteY5" fmla="*/ 22929 h 156774"/>
                <a:gd name="connsiteX6" fmla="*/ 112696 w 156723"/>
                <a:gd name="connsiteY6" fmla="*/ 112697 h 156774"/>
                <a:gd name="connsiteX7" fmla="*/ 44094 w 156723"/>
                <a:gd name="connsiteY7" fmla="*/ 112697 h 156774"/>
                <a:gd name="connsiteX8" fmla="*/ 44094 w 156723"/>
                <a:gd name="connsiteY8" fmla="*/ 44094 h 156774"/>
                <a:gd name="connsiteX9" fmla="*/ 78429 w 156723"/>
                <a:gd name="connsiteY9" fmla="*/ 29917 h 156774"/>
                <a:gd name="connsiteX10" fmla="*/ 112696 w 156723"/>
                <a:gd name="connsiteY10" fmla="*/ 44094 h 156774"/>
                <a:gd name="connsiteX11" fmla="*/ 112696 w 156723"/>
                <a:gd name="connsiteY11" fmla="*/ 112697 h 15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723" h="156774">
                  <a:moveTo>
                    <a:pt x="22929" y="22929"/>
                  </a:moveTo>
                  <a:cubicBezTo>
                    <a:pt x="-7643" y="53501"/>
                    <a:pt x="-7643" y="103223"/>
                    <a:pt x="22929" y="133862"/>
                  </a:cubicBezTo>
                  <a:cubicBezTo>
                    <a:pt x="38181" y="149114"/>
                    <a:pt x="58271" y="156774"/>
                    <a:pt x="78362" y="156774"/>
                  </a:cubicBezTo>
                  <a:cubicBezTo>
                    <a:pt x="98452" y="156774"/>
                    <a:pt x="118542" y="149114"/>
                    <a:pt x="133794" y="133862"/>
                  </a:cubicBezTo>
                  <a:cubicBezTo>
                    <a:pt x="164367" y="103223"/>
                    <a:pt x="164367" y="53501"/>
                    <a:pt x="133794" y="22929"/>
                  </a:cubicBezTo>
                  <a:cubicBezTo>
                    <a:pt x="103223" y="-7643"/>
                    <a:pt x="53501" y="-7643"/>
                    <a:pt x="22929" y="22929"/>
                  </a:cubicBezTo>
                  <a:close/>
                  <a:moveTo>
                    <a:pt x="112696" y="112697"/>
                  </a:moveTo>
                  <a:cubicBezTo>
                    <a:pt x="93816" y="131645"/>
                    <a:pt x="63043" y="131645"/>
                    <a:pt x="44094" y="112697"/>
                  </a:cubicBezTo>
                  <a:cubicBezTo>
                    <a:pt x="25147" y="93749"/>
                    <a:pt x="25147" y="62975"/>
                    <a:pt x="44094" y="44094"/>
                  </a:cubicBezTo>
                  <a:cubicBezTo>
                    <a:pt x="53568" y="34620"/>
                    <a:pt x="65999" y="29917"/>
                    <a:pt x="78429" y="29917"/>
                  </a:cubicBezTo>
                  <a:cubicBezTo>
                    <a:pt x="90859" y="29917"/>
                    <a:pt x="103290" y="34687"/>
                    <a:pt x="112696" y="44094"/>
                  </a:cubicBezTo>
                  <a:cubicBezTo>
                    <a:pt x="131577" y="62975"/>
                    <a:pt x="131577" y="93749"/>
                    <a:pt x="112696" y="112697"/>
                  </a:cubicBezTo>
                  <a:close/>
                </a:path>
              </a:pathLst>
            </a:custGeom>
            <a:grpFill/>
            <a:ln w="6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C50807A8-1A24-4BB5-A564-FEA181C05CEC}"/>
                </a:ext>
              </a:extLst>
            </p:cNvPr>
            <p:cNvSpPr/>
            <p:nvPr/>
          </p:nvSpPr>
          <p:spPr>
            <a:xfrm>
              <a:off x="10960367" y="5079147"/>
              <a:ext cx="156724" cy="156068"/>
            </a:xfrm>
            <a:custGeom>
              <a:avLst/>
              <a:gdLst>
                <a:gd name="connsiteX0" fmla="*/ 22929 w 156724"/>
                <a:gd name="connsiteY0" fmla="*/ 22223 h 156068"/>
                <a:gd name="connsiteX1" fmla="*/ 22929 w 156724"/>
                <a:gd name="connsiteY1" fmla="*/ 133089 h 156068"/>
                <a:gd name="connsiteX2" fmla="*/ 78362 w 156724"/>
                <a:gd name="connsiteY2" fmla="*/ 156069 h 156068"/>
                <a:gd name="connsiteX3" fmla="*/ 133795 w 156724"/>
                <a:gd name="connsiteY3" fmla="*/ 133089 h 156068"/>
                <a:gd name="connsiteX4" fmla="*/ 133795 w 156724"/>
                <a:gd name="connsiteY4" fmla="*/ 22223 h 156068"/>
                <a:gd name="connsiteX5" fmla="*/ 22929 w 156724"/>
                <a:gd name="connsiteY5" fmla="*/ 22223 h 156068"/>
                <a:gd name="connsiteX6" fmla="*/ 112697 w 156724"/>
                <a:gd name="connsiteY6" fmla="*/ 111991 h 156068"/>
                <a:gd name="connsiteX7" fmla="*/ 44095 w 156724"/>
                <a:gd name="connsiteY7" fmla="*/ 111991 h 156068"/>
                <a:gd name="connsiteX8" fmla="*/ 44095 w 156724"/>
                <a:gd name="connsiteY8" fmla="*/ 43389 h 156068"/>
                <a:gd name="connsiteX9" fmla="*/ 78429 w 156724"/>
                <a:gd name="connsiteY9" fmla="*/ 29212 h 156068"/>
                <a:gd name="connsiteX10" fmla="*/ 112697 w 156724"/>
                <a:gd name="connsiteY10" fmla="*/ 43389 h 156068"/>
                <a:gd name="connsiteX11" fmla="*/ 112697 w 156724"/>
                <a:gd name="connsiteY11" fmla="*/ 111991 h 15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724" h="156068">
                  <a:moveTo>
                    <a:pt x="22929" y="22223"/>
                  </a:moveTo>
                  <a:cubicBezTo>
                    <a:pt x="-7643" y="52796"/>
                    <a:pt x="-7643" y="102517"/>
                    <a:pt x="22929" y="133089"/>
                  </a:cubicBezTo>
                  <a:cubicBezTo>
                    <a:pt x="37711" y="147939"/>
                    <a:pt x="57399" y="156069"/>
                    <a:pt x="78362" y="156069"/>
                  </a:cubicBezTo>
                  <a:cubicBezTo>
                    <a:pt x="99259" y="156069"/>
                    <a:pt x="119013" y="147939"/>
                    <a:pt x="133795" y="133089"/>
                  </a:cubicBezTo>
                  <a:cubicBezTo>
                    <a:pt x="164367" y="102517"/>
                    <a:pt x="164367" y="52796"/>
                    <a:pt x="133795" y="22223"/>
                  </a:cubicBezTo>
                  <a:cubicBezTo>
                    <a:pt x="104231" y="-7408"/>
                    <a:pt x="52561" y="-7408"/>
                    <a:pt x="22929" y="22223"/>
                  </a:cubicBezTo>
                  <a:close/>
                  <a:moveTo>
                    <a:pt x="112697" y="111991"/>
                  </a:moveTo>
                  <a:cubicBezTo>
                    <a:pt x="94354" y="130335"/>
                    <a:pt x="62438" y="130335"/>
                    <a:pt x="44095" y="111991"/>
                  </a:cubicBezTo>
                  <a:cubicBezTo>
                    <a:pt x="25146" y="93043"/>
                    <a:pt x="25146" y="62270"/>
                    <a:pt x="44095" y="43389"/>
                  </a:cubicBezTo>
                  <a:cubicBezTo>
                    <a:pt x="53233" y="34251"/>
                    <a:pt x="65395" y="29212"/>
                    <a:pt x="78429" y="29212"/>
                  </a:cubicBezTo>
                  <a:cubicBezTo>
                    <a:pt x="91398" y="29212"/>
                    <a:pt x="103559" y="34251"/>
                    <a:pt x="112697" y="43389"/>
                  </a:cubicBezTo>
                  <a:cubicBezTo>
                    <a:pt x="131578" y="62270"/>
                    <a:pt x="131578" y="93043"/>
                    <a:pt x="112697" y="111991"/>
                  </a:cubicBezTo>
                  <a:close/>
                </a:path>
              </a:pathLst>
            </a:custGeom>
            <a:grpFill/>
            <a:ln w="6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grpSp>
        <p:nvGrpSpPr>
          <p:cNvPr id="11" name="Graphic 2">
            <a:extLst>
              <a:ext uri="{FF2B5EF4-FFF2-40B4-BE49-F238E27FC236}">
                <a16:creationId xmlns="" xmlns:a16="http://schemas.microsoft.com/office/drawing/2014/main" id="{8CB104EC-FF52-4716-B358-E7F949EB6FEA}"/>
              </a:ext>
            </a:extLst>
          </p:cNvPr>
          <p:cNvGrpSpPr/>
          <p:nvPr/>
        </p:nvGrpSpPr>
        <p:grpSpPr>
          <a:xfrm>
            <a:off x="7117172" y="3735889"/>
            <a:ext cx="1013928" cy="1013990"/>
            <a:chOff x="8666134" y="1003301"/>
            <a:chExt cx="987242" cy="987310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03C75810-1123-4CD2-86F1-31419C588C5B}"/>
                </a:ext>
              </a:extLst>
            </p:cNvPr>
            <p:cNvSpPr/>
            <p:nvPr/>
          </p:nvSpPr>
          <p:spPr>
            <a:xfrm>
              <a:off x="9144806" y="1781176"/>
              <a:ext cx="29967" cy="29900"/>
            </a:xfrm>
            <a:custGeom>
              <a:avLst/>
              <a:gdLst>
                <a:gd name="connsiteX0" fmla="*/ 14984 w 29967"/>
                <a:gd name="connsiteY0" fmla="*/ 29900 h 29900"/>
                <a:gd name="connsiteX1" fmla="*/ 29968 w 29967"/>
                <a:gd name="connsiteY1" fmla="*/ 14984 h 29900"/>
                <a:gd name="connsiteX2" fmla="*/ 14984 w 29967"/>
                <a:gd name="connsiteY2" fmla="*/ 0 h 29900"/>
                <a:gd name="connsiteX3" fmla="*/ 0 w 29967"/>
                <a:gd name="connsiteY3" fmla="*/ 14984 h 29900"/>
                <a:gd name="connsiteX4" fmla="*/ 14984 w 29967"/>
                <a:gd name="connsiteY4" fmla="*/ 29900 h 2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67" h="29900">
                  <a:moveTo>
                    <a:pt x="14984" y="29900"/>
                  </a:moveTo>
                  <a:cubicBezTo>
                    <a:pt x="23248" y="29900"/>
                    <a:pt x="29968" y="23181"/>
                    <a:pt x="29968" y="14984"/>
                  </a:cubicBezTo>
                  <a:cubicBezTo>
                    <a:pt x="29968" y="6719"/>
                    <a:pt x="23248" y="0"/>
                    <a:pt x="14984" y="0"/>
                  </a:cubicBezTo>
                  <a:cubicBezTo>
                    <a:pt x="6719" y="0"/>
                    <a:pt x="0" y="6719"/>
                    <a:pt x="0" y="14984"/>
                  </a:cubicBezTo>
                  <a:cubicBezTo>
                    <a:pt x="0" y="23248"/>
                    <a:pt x="6719" y="29900"/>
                    <a:pt x="14984" y="29900"/>
                  </a:cubicBezTo>
                  <a:close/>
                </a:path>
              </a:pathLst>
            </a:custGeom>
            <a:grpFill/>
            <a:ln w="6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6EF30F04-C9A8-4B0C-A3AF-A71FAA840D8E}"/>
                </a:ext>
              </a:extLst>
            </p:cNvPr>
            <p:cNvSpPr/>
            <p:nvPr/>
          </p:nvSpPr>
          <p:spPr>
            <a:xfrm>
              <a:off x="8666134" y="1003301"/>
              <a:ext cx="987242" cy="987310"/>
            </a:xfrm>
            <a:custGeom>
              <a:avLst/>
              <a:gdLst>
                <a:gd name="connsiteX0" fmla="*/ 912459 w 987242"/>
                <a:gd name="connsiteY0" fmla="*/ 0 h 987310"/>
                <a:gd name="connsiteX1" fmla="*/ 74784 w 987242"/>
                <a:gd name="connsiteY1" fmla="*/ 0 h 987310"/>
                <a:gd name="connsiteX2" fmla="*/ 0 w 987242"/>
                <a:gd name="connsiteY2" fmla="*/ 74784 h 987310"/>
                <a:gd name="connsiteX3" fmla="*/ 0 w 987242"/>
                <a:gd name="connsiteY3" fmla="*/ 792791 h 987310"/>
                <a:gd name="connsiteX4" fmla="*/ 74784 w 987242"/>
                <a:gd name="connsiteY4" fmla="*/ 867575 h 987310"/>
                <a:gd name="connsiteX5" fmla="*/ 299136 w 987242"/>
                <a:gd name="connsiteY5" fmla="*/ 867575 h 987310"/>
                <a:gd name="connsiteX6" fmla="*/ 299136 w 987242"/>
                <a:gd name="connsiteY6" fmla="*/ 957343 h 987310"/>
                <a:gd name="connsiteX7" fmla="*/ 194452 w 987242"/>
                <a:gd name="connsiteY7" fmla="*/ 957343 h 987310"/>
                <a:gd name="connsiteX8" fmla="*/ 179468 w 987242"/>
                <a:gd name="connsiteY8" fmla="*/ 972326 h 987310"/>
                <a:gd name="connsiteX9" fmla="*/ 194452 w 987242"/>
                <a:gd name="connsiteY9" fmla="*/ 987310 h 987310"/>
                <a:gd name="connsiteX10" fmla="*/ 314120 w 987242"/>
                <a:gd name="connsiteY10" fmla="*/ 987310 h 987310"/>
                <a:gd name="connsiteX11" fmla="*/ 422567 w 987242"/>
                <a:gd name="connsiteY11" fmla="*/ 987310 h 987310"/>
                <a:gd name="connsiteX12" fmla="*/ 502323 w 987242"/>
                <a:gd name="connsiteY12" fmla="*/ 987310 h 987310"/>
                <a:gd name="connsiteX13" fmla="*/ 673123 w 987242"/>
                <a:gd name="connsiteY13" fmla="*/ 987310 h 987310"/>
                <a:gd name="connsiteX14" fmla="*/ 792791 w 987242"/>
                <a:gd name="connsiteY14" fmla="*/ 987310 h 987310"/>
                <a:gd name="connsiteX15" fmla="*/ 807775 w 987242"/>
                <a:gd name="connsiteY15" fmla="*/ 972326 h 987310"/>
                <a:gd name="connsiteX16" fmla="*/ 792791 w 987242"/>
                <a:gd name="connsiteY16" fmla="*/ 957343 h 987310"/>
                <a:gd name="connsiteX17" fmla="*/ 688107 w 987242"/>
                <a:gd name="connsiteY17" fmla="*/ 957343 h 987310"/>
                <a:gd name="connsiteX18" fmla="*/ 688107 w 987242"/>
                <a:gd name="connsiteY18" fmla="*/ 867575 h 987310"/>
                <a:gd name="connsiteX19" fmla="*/ 912459 w 987242"/>
                <a:gd name="connsiteY19" fmla="*/ 867575 h 987310"/>
                <a:gd name="connsiteX20" fmla="*/ 987243 w 987242"/>
                <a:gd name="connsiteY20" fmla="*/ 792791 h 987310"/>
                <a:gd name="connsiteX21" fmla="*/ 987243 w 987242"/>
                <a:gd name="connsiteY21" fmla="*/ 74784 h 987310"/>
                <a:gd name="connsiteX22" fmla="*/ 912459 w 987242"/>
                <a:gd name="connsiteY22" fmla="*/ 0 h 987310"/>
                <a:gd name="connsiteX23" fmla="*/ 658207 w 987242"/>
                <a:gd name="connsiteY23" fmla="*/ 957410 h 987310"/>
                <a:gd name="connsiteX24" fmla="*/ 502323 w 987242"/>
                <a:gd name="connsiteY24" fmla="*/ 957410 h 987310"/>
                <a:gd name="connsiteX25" fmla="*/ 422567 w 987242"/>
                <a:gd name="connsiteY25" fmla="*/ 957410 h 987310"/>
                <a:gd name="connsiteX26" fmla="*/ 329103 w 987242"/>
                <a:gd name="connsiteY26" fmla="*/ 957410 h 987310"/>
                <a:gd name="connsiteX27" fmla="*/ 329103 w 987242"/>
                <a:gd name="connsiteY27" fmla="*/ 867642 h 987310"/>
                <a:gd name="connsiteX28" fmla="*/ 658207 w 987242"/>
                <a:gd name="connsiteY28" fmla="*/ 867642 h 987310"/>
                <a:gd name="connsiteX29" fmla="*/ 658207 w 987242"/>
                <a:gd name="connsiteY29" fmla="*/ 957410 h 987310"/>
                <a:gd name="connsiteX30" fmla="*/ 957343 w 987242"/>
                <a:gd name="connsiteY30" fmla="*/ 792858 h 987310"/>
                <a:gd name="connsiteX31" fmla="*/ 912459 w 987242"/>
                <a:gd name="connsiteY31" fmla="*/ 837742 h 987310"/>
                <a:gd name="connsiteX32" fmla="*/ 673123 w 987242"/>
                <a:gd name="connsiteY32" fmla="*/ 837742 h 987310"/>
                <a:gd name="connsiteX33" fmla="*/ 314120 w 987242"/>
                <a:gd name="connsiteY33" fmla="*/ 837742 h 987310"/>
                <a:gd name="connsiteX34" fmla="*/ 74784 w 987242"/>
                <a:gd name="connsiteY34" fmla="*/ 837742 h 987310"/>
                <a:gd name="connsiteX35" fmla="*/ 29900 w 987242"/>
                <a:gd name="connsiteY35" fmla="*/ 792858 h 987310"/>
                <a:gd name="connsiteX36" fmla="*/ 29900 w 987242"/>
                <a:gd name="connsiteY36" fmla="*/ 747975 h 987310"/>
                <a:gd name="connsiteX37" fmla="*/ 957343 w 987242"/>
                <a:gd name="connsiteY37" fmla="*/ 747975 h 987310"/>
                <a:gd name="connsiteX38" fmla="*/ 957343 w 987242"/>
                <a:gd name="connsiteY38" fmla="*/ 792858 h 987310"/>
                <a:gd name="connsiteX39" fmla="*/ 957343 w 987242"/>
                <a:gd name="connsiteY39" fmla="*/ 718074 h 987310"/>
                <a:gd name="connsiteX40" fmla="*/ 857631 w 987242"/>
                <a:gd name="connsiteY40" fmla="*/ 718074 h 987310"/>
                <a:gd name="connsiteX41" fmla="*/ 857631 w 987242"/>
                <a:gd name="connsiteY41" fmla="*/ 303772 h 987310"/>
                <a:gd name="connsiteX42" fmla="*/ 842714 w 987242"/>
                <a:gd name="connsiteY42" fmla="*/ 288789 h 987310"/>
                <a:gd name="connsiteX43" fmla="*/ 827731 w 987242"/>
                <a:gd name="connsiteY43" fmla="*/ 303772 h 987310"/>
                <a:gd name="connsiteX44" fmla="*/ 827731 w 987242"/>
                <a:gd name="connsiteY44" fmla="*/ 718074 h 987310"/>
                <a:gd name="connsiteX45" fmla="*/ 718007 w 987242"/>
                <a:gd name="connsiteY45" fmla="*/ 718074 h 987310"/>
                <a:gd name="connsiteX46" fmla="*/ 718007 w 987242"/>
                <a:gd name="connsiteY46" fmla="*/ 427203 h 987310"/>
                <a:gd name="connsiteX47" fmla="*/ 703023 w 987242"/>
                <a:gd name="connsiteY47" fmla="*/ 412219 h 987310"/>
                <a:gd name="connsiteX48" fmla="*/ 688040 w 987242"/>
                <a:gd name="connsiteY48" fmla="*/ 427203 h 987310"/>
                <a:gd name="connsiteX49" fmla="*/ 688040 w 987242"/>
                <a:gd name="connsiteY49" fmla="*/ 718074 h 987310"/>
                <a:gd name="connsiteX50" fmla="*/ 578316 w 987242"/>
                <a:gd name="connsiteY50" fmla="*/ 718074 h 987310"/>
                <a:gd name="connsiteX51" fmla="*/ 578316 w 987242"/>
                <a:gd name="connsiteY51" fmla="*/ 529401 h 987310"/>
                <a:gd name="connsiteX52" fmla="*/ 563332 w 987242"/>
                <a:gd name="connsiteY52" fmla="*/ 514417 h 987310"/>
                <a:gd name="connsiteX53" fmla="*/ 548349 w 987242"/>
                <a:gd name="connsiteY53" fmla="*/ 529401 h 987310"/>
                <a:gd name="connsiteX54" fmla="*/ 548349 w 987242"/>
                <a:gd name="connsiteY54" fmla="*/ 718074 h 987310"/>
                <a:gd name="connsiteX55" fmla="*/ 438625 w 987242"/>
                <a:gd name="connsiteY55" fmla="*/ 718074 h 987310"/>
                <a:gd name="connsiteX56" fmla="*/ 438625 w 987242"/>
                <a:gd name="connsiteY56" fmla="*/ 587589 h 987310"/>
                <a:gd name="connsiteX57" fmla="*/ 423642 w 987242"/>
                <a:gd name="connsiteY57" fmla="*/ 572605 h 987310"/>
                <a:gd name="connsiteX58" fmla="*/ 408658 w 987242"/>
                <a:gd name="connsiteY58" fmla="*/ 587589 h 987310"/>
                <a:gd name="connsiteX59" fmla="*/ 408658 w 987242"/>
                <a:gd name="connsiteY59" fmla="*/ 718074 h 987310"/>
                <a:gd name="connsiteX60" fmla="*/ 299136 w 987242"/>
                <a:gd name="connsiteY60" fmla="*/ 718074 h 987310"/>
                <a:gd name="connsiteX61" fmla="*/ 299136 w 987242"/>
                <a:gd name="connsiteY61" fmla="*/ 628777 h 987310"/>
                <a:gd name="connsiteX62" fmla="*/ 284152 w 987242"/>
                <a:gd name="connsiteY62" fmla="*/ 613860 h 987310"/>
                <a:gd name="connsiteX63" fmla="*/ 269169 w 987242"/>
                <a:gd name="connsiteY63" fmla="*/ 628777 h 987310"/>
                <a:gd name="connsiteX64" fmla="*/ 269169 w 987242"/>
                <a:gd name="connsiteY64" fmla="*/ 718074 h 987310"/>
                <a:gd name="connsiteX65" fmla="*/ 159445 w 987242"/>
                <a:gd name="connsiteY65" fmla="*/ 718074 h 987310"/>
                <a:gd name="connsiteX66" fmla="*/ 159445 w 987242"/>
                <a:gd name="connsiteY66" fmla="*/ 654242 h 987310"/>
                <a:gd name="connsiteX67" fmla="*/ 144461 w 987242"/>
                <a:gd name="connsiteY67" fmla="*/ 639259 h 987310"/>
                <a:gd name="connsiteX68" fmla="*/ 129478 w 987242"/>
                <a:gd name="connsiteY68" fmla="*/ 654242 h 987310"/>
                <a:gd name="connsiteX69" fmla="*/ 129478 w 987242"/>
                <a:gd name="connsiteY69" fmla="*/ 718074 h 987310"/>
                <a:gd name="connsiteX70" fmla="*/ 29766 w 987242"/>
                <a:gd name="connsiteY70" fmla="*/ 718074 h 987310"/>
                <a:gd name="connsiteX71" fmla="*/ 29766 w 987242"/>
                <a:gd name="connsiteY71" fmla="*/ 74851 h 987310"/>
                <a:gd name="connsiteX72" fmla="*/ 74650 w 987242"/>
                <a:gd name="connsiteY72" fmla="*/ 29967 h 987310"/>
                <a:gd name="connsiteX73" fmla="*/ 912324 w 987242"/>
                <a:gd name="connsiteY73" fmla="*/ 29967 h 987310"/>
                <a:gd name="connsiteX74" fmla="*/ 957209 w 987242"/>
                <a:gd name="connsiteY74" fmla="*/ 74851 h 987310"/>
                <a:gd name="connsiteX75" fmla="*/ 957209 w 987242"/>
                <a:gd name="connsiteY75" fmla="*/ 718074 h 98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987242" h="987310">
                  <a:moveTo>
                    <a:pt x="912459" y="0"/>
                  </a:moveTo>
                  <a:lnTo>
                    <a:pt x="74784" y="0"/>
                  </a:lnTo>
                  <a:cubicBezTo>
                    <a:pt x="33528" y="0"/>
                    <a:pt x="0" y="33596"/>
                    <a:pt x="0" y="74784"/>
                  </a:cubicBezTo>
                  <a:lnTo>
                    <a:pt x="0" y="792791"/>
                  </a:lnTo>
                  <a:cubicBezTo>
                    <a:pt x="0" y="834047"/>
                    <a:pt x="33528" y="867575"/>
                    <a:pt x="74784" y="867575"/>
                  </a:cubicBezTo>
                  <a:lnTo>
                    <a:pt x="299136" y="867575"/>
                  </a:lnTo>
                  <a:lnTo>
                    <a:pt x="299136" y="957343"/>
                  </a:lnTo>
                  <a:lnTo>
                    <a:pt x="194452" y="957343"/>
                  </a:lnTo>
                  <a:cubicBezTo>
                    <a:pt x="186187" y="957343"/>
                    <a:pt x="179468" y="964062"/>
                    <a:pt x="179468" y="972326"/>
                  </a:cubicBezTo>
                  <a:cubicBezTo>
                    <a:pt x="179468" y="980591"/>
                    <a:pt x="186187" y="987310"/>
                    <a:pt x="194452" y="987310"/>
                  </a:cubicBezTo>
                  <a:lnTo>
                    <a:pt x="314120" y="987310"/>
                  </a:lnTo>
                  <a:lnTo>
                    <a:pt x="422567" y="987310"/>
                  </a:lnTo>
                  <a:lnTo>
                    <a:pt x="502323" y="987310"/>
                  </a:lnTo>
                  <a:lnTo>
                    <a:pt x="673123" y="987310"/>
                  </a:lnTo>
                  <a:lnTo>
                    <a:pt x="792791" y="987310"/>
                  </a:lnTo>
                  <a:cubicBezTo>
                    <a:pt x="801055" y="987310"/>
                    <a:pt x="807775" y="980591"/>
                    <a:pt x="807775" y="972326"/>
                  </a:cubicBezTo>
                  <a:cubicBezTo>
                    <a:pt x="807775" y="964062"/>
                    <a:pt x="801055" y="957343"/>
                    <a:pt x="792791" y="957343"/>
                  </a:cubicBezTo>
                  <a:lnTo>
                    <a:pt x="688107" y="957343"/>
                  </a:lnTo>
                  <a:lnTo>
                    <a:pt x="688107" y="867575"/>
                  </a:lnTo>
                  <a:lnTo>
                    <a:pt x="912459" y="867575"/>
                  </a:lnTo>
                  <a:cubicBezTo>
                    <a:pt x="953714" y="867575"/>
                    <a:pt x="987243" y="833979"/>
                    <a:pt x="987243" y="792791"/>
                  </a:cubicBezTo>
                  <a:lnTo>
                    <a:pt x="987243" y="74784"/>
                  </a:lnTo>
                  <a:cubicBezTo>
                    <a:pt x="987310" y="33596"/>
                    <a:pt x="953714" y="0"/>
                    <a:pt x="912459" y="0"/>
                  </a:cubicBezTo>
                  <a:close/>
                  <a:moveTo>
                    <a:pt x="658207" y="957410"/>
                  </a:moveTo>
                  <a:lnTo>
                    <a:pt x="502323" y="957410"/>
                  </a:lnTo>
                  <a:lnTo>
                    <a:pt x="422567" y="957410"/>
                  </a:lnTo>
                  <a:lnTo>
                    <a:pt x="329103" y="957410"/>
                  </a:lnTo>
                  <a:lnTo>
                    <a:pt x="329103" y="867642"/>
                  </a:lnTo>
                  <a:lnTo>
                    <a:pt x="658207" y="867642"/>
                  </a:lnTo>
                  <a:lnTo>
                    <a:pt x="658207" y="957410"/>
                  </a:lnTo>
                  <a:close/>
                  <a:moveTo>
                    <a:pt x="957343" y="792858"/>
                  </a:moveTo>
                  <a:cubicBezTo>
                    <a:pt x="957343" y="817585"/>
                    <a:pt x="937185" y="837742"/>
                    <a:pt x="912459" y="837742"/>
                  </a:cubicBezTo>
                  <a:lnTo>
                    <a:pt x="673123" y="837742"/>
                  </a:lnTo>
                  <a:lnTo>
                    <a:pt x="314120" y="837742"/>
                  </a:lnTo>
                  <a:lnTo>
                    <a:pt x="74784" y="837742"/>
                  </a:lnTo>
                  <a:cubicBezTo>
                    <a:pt x="50058" y="837742"/>
                    <a:pt x="29900" y="817585"/>
                    <a:pt x="29900" y="792858"/>
                  </a:cubicBezTo>
                  <a:lnTo>
                    <a:pt x="29900" y="747975"/>
                  </a:lnTo>
                  <a:lnTo>
                    <a:pt x="957343" y="747975"/>
                  </a:lnTo>
                  <a:lnTo>
                    <a:pt x="957343" y="792858"/>
                  </a:lnTo>
                  <a:close/>
                  <a:moveTo>
                    <a:pt x="957343" y="718074"/>
                  </a:moveTo>
                  <a:lnTo>
                    <a:pt x="857631" y="718074"/>
                  </a:lnTo>
                  <a:lnTo>
                    <a:pt x="857631" y="303772"/>
                  </a:lnTo>
                  <a:cubicBezTo>
                    <a:pt x="857631" y="295508"/>
                    <a:pt x="850912" y="288789"/>
                    <a:pt x="842714" y="288789"/>
                  </a:cubicBezTo>
                  <a:cubicBezTo>
                    <a:pt x="834450" y="288789"/>
                    <a:pt x="827731" y="295508"/>
                    <a:pt x="827731" y="303772"/>
                  </a:cubicBezTo>
                  <a:lnTo>
                    <a:pt x="827731" y="718074"/>
                  </a:lnTo>
                  <a:lnTo>
                    <a:pt x="718007" y="718074"/>
                  </a:lnTo>
                  <a:lnTo>
                    <a:pt x="718007" y="427203"/>
                  </a:lnTo>
                  <a:cubicBezTo>
                    <a:pt x="718007" y="418938"/>
                    <a:pt x="711288" y="412219"/>
                    <a:pt x="703023" y="412219"/>
                  </a:cubicBezTo>
                  <a:cubicBezTo>
                    <a:pt x="694759" y="412219"/>
                    <a:pt x="688040" y="418938"/>
                    <a:pt x="688040" y="427203"/>
                  </a:cubicBezTo>
                  <a:lnTo>
                    <a:pt x="688040" y="718074"/>
                  </a:lnTo>
                  <a:lnTo>
                    <a:pt x="578316" y="718074"/>
                  </a:lnTo>
                  <a:lnTo>
                    <a:pt x="578316" y="529401"/>
                  </a:lnTo>
                  <a:cubicBezTo>
                    <a:pt x="578316" y="521136"/>
                    <a:pt x="571597" y="514417"/>
                    <a:pt x="563332" y="514417"/>
                  </a:cubicBezTo>
                  <a:cubicBezTo>
                    <a:pt x="555068" y="514417"/>
                    <a:pt x="548349" y="521136"/>
                    <a:pt x="548349" y="529401"/>
                  </a:cubicBezTo>
                  <a:lnTo>
                    <a:pt x="548349" y="718074"/>
                  </a:lnTo>
                  <a:lnTo>
                    <a:pt x="438625" y="718074"/>
                  </a:lnTo>
                  <a:lnTo>
                    <a:pt x="438625" y="587589"/>
                  </a:lnTo>
                  <a:cubicBezTo>
                    <a:pt x="438625" y="579324"/>
                    <a:pt x="431906" y="572605"/>
                    <a:pt x="423642" y="572605"/>
                  </a:cubicBezTo>
                  <a:cubicBezTo>
                    <a:pt x="415377" y="572605"/>
                    <a:pt x="408658" y="579324"/>
                    <a:pt x="408658" y="587589"/>
                  </a:cubicBezTo>
                  <a:lnTo>
                    <a:pt x="408658" y="718074"/>
                  </a:lnTo>
                  <a:lnTo>
                    <a:pt x="299136" y="718074"/>
                  </a:lnTo>
                  <a:lnTo>
                    <a:pt x="299136" y="628777"/>
                  </a:lnTo>
                  <a:cubicBezTo>
                    <a:pt x="299136" y="620512"/>
                    <a:pt x="292417" y="613860"/>
                    <a:pt x="284152" y="613860"/>
                  </a:cubicBezTo>
                  <a:cubicBezTo>
                    <a:pt x="275888" y="613860"/>
                    <a:pt x="269169" y="620580"/>
                    <a:pt x="269169" y="628777"/>
                  </a:cubicBezTo>
                  <a:lnTo>
                    <a:pt x="269169" y="718074"/>
                  </a:lnTo>
                  <a:lnTo>
                    <a:pt x="159445" y="718074"/>
                  </a:lnTo>
                  <a:lnTo>
                    <a:pt x="159445" y="654242"/>
                  </a:lnTo>
                  <a:cubicBezTo>
                    <a:pt x="159445" y="645978"/>
                    <a:pt x="152726" y="639259"/>
                    <a:pt x="144461" y="639259"/>
                  </a:cubicBezTo>
                  <a:cubicBezTo>
                    <a:pt x="136197" y="639259"/>
                    <a:pt x="129478" y="645978"/>
                    <a:pt x="129478" y="654242"/>
                  </a:cubicBezTo>
                  <a:lnTo>
                    <a:pt x="129478" y="718074"/>
                  </a:lnTo>
                  <a:lnTo>
                    <a:pt x="29766" y="718074"/>
                  </a:lnTo>
                  <a:lnTo>
                    <a:pt x="29766" y="74851"/>
                  </a:lnTo>
                  <a:cubicBezTo>
                    <a:pt x="29766" y="50125"/>
                    <a:pt x="49923" y="29967"/>
                    <a:pt x="74650" y="29967"/>
                  </a:cubicBezTo>
                  <a:lnTo>
                    <a:pt x="912324" y="29967"/>
                  </a:lnTo>
                  <a:cubicBezTo>
                    <a:pt x="937051" y="29967"/>
                    <a:pt x="957209" y="50125"/>
                    <a:pt x="957209" y="74851"/>
                  </a:cubicBezTo>
                  <a:lnTo>
                    <a:pt x="957209" y="718074"/>
                  </a:lnTo>
                  <a:close/>
                </a:path>
              </a:pathLst>
            </a:custGeom>
            <a:grpFill/>
            <a:ln w="6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F1294D98-0856-4BF7-B240-1791886120A8}"/>
                </a:ext>
              </a:extLst>
            </p:cNvPr>
            <p:cNvSpPr/>
            <p:nvPr/>
          </p:nvSpPr>
          <p:spPr>
            <a:xfrm>
              <a:off x="8795734" y="1098377"/>
              <a:ext cx="746172" cy="494259"/>
            </a:xfrm>
            <a:custGeom>
              <a:avLst/>
              <a:gdLst>
                <a:gd name="connsiteX0" fmla="*/ 693293 w 746172"/>
                <a:gd name="connsiteY0" fmla="*/ 58725 h 494259"/>
                <a:gd name="connsiteX1" fmla="*/ 14324 w 746172"/>
                <a:gd name="connsiteY1" fmla="*/ 464360 h 494259"/>
                <a:gd name="connsiteX2" fmla="*/ 13 w 746172"/>
                <a:gd name="connsiteY2" fmla="*/ 479948 h 494259"/>
                <a:gd name="connsiteX3" fmla="*/ 14929 w 746172"/>
                <a:gd name="connsiteY3" fmla="*/ 494260 h 494259"/>
                <a:gd name="connsiteX4" fmla="*/ 15601 w 746172"/>
                <a:gd name="connsiteY4" fmla="*/ 494260 h 494259"/>
                <a:gd name="connsiteX5" fmla="*/ 718960 w 746172"/>
                <a:gd name="connsiteY5" fmla="*/ 74045 h 494259"/>
                <a:gd name="connsiteX6" fmla="*/ 744829 w 746172"/>
                <a:gd name="connsiteY6" fmla="*/ 89499 h 494259"/>
                <a:gd name="connsiteX7" fmla="*/ 746173 w 746172"/>
                <a:gd name="connsiteY7" fmla="*/ 0 h 494259"/>
                <a:gd name="connsiteX8" fmla="*/ 667962 w 746172"/>
                <a:gd name="connsiteY8" fmla="*/ 43540 h 494259"/>
                <a:gd name="connsiteX9" fmla="*/ 693293 w 746172"/>
                <a:gd name="connsiteY9" fmla="*/ 58725 h 49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6172" h="494259">
                  <a:moveTo>
                    <a:pt x="693293" y="58725"/>
                  </a:moveTo>
                  <a:cubicBezTo>
                    <a:pt x="457116" y="440036"/>
                    <a:pt x="18759" y="464158"/>
                    <a:pt x="14324" y="464360"/>
                  </a:cubicBezTo>
                  <a:cubicBezTo>
                    <a:pt x="6060" y="464763"/>
                    <a:pt x="-323" y="471683"/>
                    <a:pt x="13" y="479948"/>
                  </a:cubicBezTo>
                  <a:cubicBezTo>
                    <a:pt x="349" y="487944"/>
                    <a:pt x="7001" y="494260"/>
                    <a:pt x="14929" y="494260"/>
                  </a:cubicBezTo>
                  <a:cubicBezTo>
                    <a:pt x="15131" y="494260"/>
                    <a:pt x="15333" y="494260"/>
                    <a:pt x="15601" y="494260"/>
                  </a:cubicBezTo>
                  <a:cubicBezTo>
                    <a:pt x="20170" y="494058"/>
                    <a:pt x="474317" y="469533"/>
                    <a:pt x="718960" y="74045"/>
                  </a:cubicBezTo>
                  <a:lnTo>
                    <a:pt x="744829" y="89499"/>
                  </a:lnTo>
                  <a:lnTo>
                    <a:pt x="746173" y="0"/>
                  </a:lnTo>
                  <a:lnTo>
                    <a:pt x="667962" y="43540"/>
                  </a:lnTo>
                  <a:lnTo>
                    <a:pt x="693293" y="58725"/>
                  </a:lnTo>
                  <a:close/>
                </a:path>
              </a:pathLst>
            </a:custGeom>
            <a:grpFill/>
            <a:ln w="6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90E8C1E8-67B3-4C94-BA5C-B1A11DDA36DB}"/>
                </a:ext>
              </a:extLst>
            </p:cNvPr>
            <p:cNvSpPr/>
            <p:nvPr/>
          </p:nvSpPr>
          <p:spPr>
            <a:xfrm>
              <a:off x="8815703" y="1098915"/>
              <a:ext cx="348992" cy="348992"/>
            </a:xfrm>
            <a:custGeom>
              <a:avLst/>
              <a:gdLst>
                <a:gd name="connsiteX0" fmla="*/ 174496 w 348992"/>
                <a:gd name="connsiteY0" fmla="*/ 348992 h 348992"/>
                <a:gd name="connsiteX1" fmla="*/ 348992 w 348992"/>
                <a:gd name="connsiteY1" fmla="*/ 174496 h 348992"/>
                <a:gd name="connsiteX2" fmla="*/ 174496 w 348992"/>
                <a:gd name="connsiteY2" fmla="*/ 0 h 348992"/>
                <a:gd name="connsiteX3" fmla="*/ 0 w 348992"/>
                <a:gd name="connsiteY3" fmla="*/ 174496 h 348992"/>
                <a:gd name="connsiteX4" fmla="*/ 174496 w 348992"/>
                <a:gd name="connsiteY4" fmla="*/ 348992 h 348992"/>
                <a:gd name="connsiteX5" fmla="*/ 174496 w 348992"/>
                <a:gd name="connsiteY5" fmla="*/ 29900 h 348992"/>
                <a:gd name="connsiteX6" fmla="*/ 319092 w 348992"/>
                <a:gd name="connsiteY6" fmla="*/ 174496 h 348992"/>
                <a:gd name="connsiteX7" fmla="*/ 174496 w 348992"/>
                <a:gd name="connsiteY7" fmla="*/ 319092 h 348992"/>
                <a:gd name="connsiteX8" fmla="*/ 29900 w 348992"/>
                <a:gd name="connsiteY8" fmla="*/ 174496 h 348992"/>
                <a:gd name="connsiteX9" fmla="*/ 174496 w 348992"/>
                <a:gd name="connsiteY9" fmla="*/ 29900 h 34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8992" h="348992">
                  <a:moveTo>
                    <a:pt x="174496" y="348992"/>
                  </a:moveTo>
                  <a:cubicBezTo>
                    <a:pt x="270714" y="348992"/>
                    <a:pt x="348992" y="270714"/>
                    <a:pt x="348992" y="174496"/>
                  </a:cubicBezTo>
                  <a:cubicBezTo>
                    <a:pt x="348992" y="78278"/>
                    <a:pt x="270714" y="0"/>
                    <a:pt x="174496" y="0"/>
                  </a:cubicBezTo>
                  <a:cubicBezTo>
                    <a:pt x="78278" y="0"/>
                    <a:pt x="0" y="78278"/>
                    <a:pt x="0" y="174496"/>
                  </a:cubicBezTo>
                  <a:cubicBezTo>
                    <a:pt x="0" y="270714"/>
                    <a:pt x="78278" y="348992"/>
                    <a:pt x="174496" y="348992"/>
                  </a:cubicBezTo>
                  <a:close/>
                  <a:moveTo>
                    <a:pt x="174496" y="29900"/>
                  </a:moveTo>
                  <a:cubicBezTo>
                    <a:pt x="254252" y="29900"/>
                    <a:pt x="319092" y="94740"/>
                    <a:pt x="319092" y="174496"/>
                  </a:cubicBezTo>
                  <a:cubicBezTo>
                    <a:pt x="319092" y="254252"/>
                    <a:pt x="254252" y="319092"/>
                    <a:pt x="174496" y="319092"/>
                  </a:cubicBezTo>
                  <a:cubicBezTo>
                    <a:pt x="94740" y="319092"/>
                    <a:pt x="29900" y="254252"/>
                    <a:pt x="29900" y="174496"/>
                  </a:cubicBezTo>
                  <a:cubicBezTo>
                    <a:pt x="29900" y="94740"/>
                    <a:pt x="94740" y="29900"/>
                    <a:pt x="174496" y="29900"/>
                  </a:cubicBezTo>
                  <a:close/>
                </a:path>
              </a:pathLst>
            </a:custGeom>
            <a:grpFill/>
            <a:ln w="6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C5EFC625-8698-4122-BCCA-61116F41B914}"/>
                </a:ext>
              </a:extLst>
            </p:cNvPr>
            <p:cNvSpPr/>
            <p:nvPr/>
          </p:nvSpPr>
          <p:spPr>
            <a:xfrm>
              <a:off x="8932212" y="1158580"/>
              <a:ext cx="116174" cy="229391"/>
            </a:xfrm>
            <a:custGeom>
              <a:avLst/>
              <a:gdLst>
                <a:gd name="connsiteX0" fmla="*/ 57919 w 116174"/>
                <a:gd name="connsiteY0" fmla="*/ 129747 h 229391"/>
                <a:gd name="connsiteX1" fmla="*/ 86140 w 116174"/>
                <a:gd name="connsiteY1" fmla="*/ 153868 h 229391"/>
                <a:gd name="connsiteX2" fmla="*/ 58054 w 116174"/>
                <a:gd name="connsiteY2" fmla="*/ 177990 h 229391"/>
                <a:gd name="connsiteX3" fmla="*/ 31647 w 116174"/>
                <a:gd name="connsiteY3" fmla="*/ 161998 h 229391"/>
                <a:gd name="connsiteX4" fmla="*/ 12095 w 116174"/>
                <a:gd name="connsiteY4" fmla="*/ 154003 h 229391"/>
                <a:gd name="connsiteX5" fmla="*/ 4099 w 116174"/>
                <a:gd name="connsiteY5" fmla="*/ 173623 h 229391"/>
                <a:gd name="connsiteX6" fmla="*/ 43003 w 116174"/>
                <a:gd name="connsiteY6" fmla="*/ 205942 h 229391"/>
                <a:gd name="connsiteX7" fmla="*/ 43003 w 116174"/>
                <a:gd name="connsiteY7" fmla="*/ 214408 h 229391"/>
                <a:gd name="connsiteX8" fmla="*/ 57986 w 116174"/>
                <a:gd name="connsiteY8" fmla="*/ 229391 h 229391"/>
                <a:gd name="connsiteX9" fmla="*/ 72970 w 116174"/>
                <a:gd name="connsiteY9" fmla="*/ 214408 h 229391"/>
                <a:gd name="connsiteX10" fmla="*/ 72970 w 116174"/>
                <a:gd name="connsiteY10" fmla="*/ 205874 h 229391"/>
                <a:gd name="connsiteX11" fmla="*/ 116174 w 116174"/>
                <a:gd name="connsiteY11" fmla="*/ 153801 h 229391"/>
                <a:gd name="connsiteX12" fmla="*/ 58054 w 116174"/>
                <a:gd name="connsiteY12" fmla="*/ 99712 h 229391"/>
                <a:gd name="connsiteX13" fmla="*/ 29968 w 116174"/>
                <a:gd name="connsiteY13" fmla="*/ 75590 h 229391"/>
                <a:gd name="connsiteX14" fmla="*/ 58054 w 116174"/>
                <a:gd name="connsiteY14" fmla="*/ 51469 h 229391"/>
                <a:gd name="connsiteX15" fmla="*/ 84460 w 116174"/>
                <a:gd name="connsiteY15" fmla="*/ 67460 h 229391"/>
                <a:gd name="connsiteX16" fmla="*/ 104013 w 116174"/>
                <a:gd name="connsiteY16" fmla="*/ 75456 h 229391"/>
                <a:gd name="connsiteX17" fmla="*/ 112008 w 116174"/>
                <a:gd name="connsiteY17" fmla="*/ 55836 h 229391"/>
                <a:gd name="connsiteX18" fmla="*/ 72970 w 116174"/>
                <a:gd name="connsiteY18" fmla="*/ 23450 h 229391"/>
                <a:gd name="connsiteX19" fmla="*/ 72970 w 116174"/>
                <a:gd name="connsiteY19" fmla="*/ 14984 h 229391"/>
                <a:gd name="connsiteX20" fmla="*/ 57986 w 116174"/>
                <a:gd name="connsiteY20" fmla="*/ 0 h 229391"/>
                <a:gd name="connsiteX21" fmla="*/ 43003 w 116174"/>
                <a:gd name="connsiteY21" fmla="*/ 14984 h 229391"/>
                <a:gd name="connsiteX22" fmla="*/ 43003 w 116174"/>
                <a:gd name="connsiteY22" fmla="*/ 23584 h 229391"/>
                <a:gd name="connsiteX23" fmla="*/ 0 w 116174"/>
                <a:gd name="connsiteY23" fmla="*/ 75590 h 229391"/>
                <a:gd name="connsiteX24" fmla="*/ 57919 w 116174"/>
                <a:gd name="connsiteY24" fmla="*/ 129747 h 22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6174" h="229391">
                  <a:moveTo>
                    <a:pt x="57919" y="129747"/>
                  </a:moveTo>
                  <a:cubicBezTo>
                    <a:pt x="76934" y="129747"/>
                    <a:pt x="86140" y="137675"/>
                    <a:pt x="86140" y="153868"/>
                  </a:cubicBezTo>
                  <a:cubicBezTo>
                    <a:pt x="86140" y="167172"/>
                    <a:pt x="73575" y="177990"/>
                    <a:pt x="58054" y="177990"/>
                  </a:cubicBezTo>
                  <a:cubicBezTo>
                    <a:pt x="46228" y="177990"/>
                    <a:pt x="35612" y="171540"/>
                    <a:pt x="31647" y="161998"/>
                  </a:cubicBezTo>
                  <a:cubicBezTo>
                    <a:pt x="28489" y="154406"/>
                    <a:pt x="19687" y="150777"/>
                    <a:pt x="12095" y="154003"/>
                  </a:cubicBezTo>
                  <a:cubicBezTo>
                    <a:pt x="4502" y="157228"/>
                    <a:pt x="874" y="165963"/>
                    <a:pt x="4099" y="173623"/>
                  </a:cubicBezTo>
                  <a:cubicBezTo>
                    <a:pt x="10952" y="189950"/>
                    <a:pt x="25466" y="201641"/>
                    <a:pt x="43003" y="205942"/>
                  </a:cubicBezTo>
                  <a:lnTo>
                    <a:pt x="43003" y="214408"/>
                  </a:lnTo>
                  <a:cubicBezTo>
                    <a:pt x="43003" y="222672"/>
                    <a:pt x="49722" y="229391"/>
                    <a:pt x="57986" y="229391"/>
                  </a:cubicBezTo>
                  <a:cubicBezTo>
                    <a:pt x="66251" y="229391"/>
                    <a:pt x="72970" y="222672"/>
                    <a:pt x="72970" y="214408"/>
                  </a:cubicBezTo>
                  <a:lnTo>
                    <a:pt x="72970" y="205874"/>
                  </a:lnTo>
                  <a:cubicBezTo>
                    <a:pt x="97764" y="199760"/>
                    <a:pt x="116174" y="178864"/>
                    <a:pt x="116174" y="153801"/>
                  </a:cubicBezTo>
                  <a:cubicBezTo>
                    <a:pt x="116174" y="120944"/>
                    <a:pt x="93329" y="99712"/>
                    <a:pt x="58054" y="99712"/>
                  </a:cubicBezTo>
                  <a:cubicBezTo>
                    <a:pt x="39173" y="99712"/>
                    <a:pt x="29968" y="91851"/>
                    <a:pt x="29968" y="75590"/>
                  </a:cubicBezTo>
                  <a:cubicBezTo>
                    <a:pt x="29968" y="62286"/>
                    <a:pt x="42532" y="51469"/>
                    <a:pt x="58054" y="51469"/>
                  </a:cubicBezTo>
                  <a:cubicBezTo>
                    <a:pt x="69812" y="51469"/>
                    <a:pt x="80428" y="57919"/>
                    <a:pt x="84460" y="67460"/>
                  </a:cubicBezTo>
                  <a:cubicBezTo>
                    <a:pt x="87685" y="75053"/>
                    <a:pt x="96420" y="78681"/>
                    <a:pt x="104013" y="75456"/>
                  </a:cubicBezTo>
                  <a:cubicBezTo>
                    <a:pt x="111605" y="72231"/>
                    <a:pt x="115234" y="63496"/>
                    <a:pt x="112008" y="55836"/>
                  </a:cubicBezTo>
                  <a:cubicBezTo>
                    <a:pt x="105155" y="39441"/>
                    <a:pt x="90507" y="27750"/>
                    <a:pt x="72970" y="23450"/>
                  </a:cubicBezTo>
                  <a:lnTo>
                    <a:pt x="72970" y="14984"/>
                  </a:lnTo>
                  <a:cubicBezTo>
                    <a:pt x="72970" y="6719"/>
                    <a:pt x="66251" y="0"/>
                    <a:pt x="57986" y="0"/>
                  </a:cubicBezTo>
                  <a:cubicBezTo>
                    <a:pt x="49722" y="0"/>
                    <a:pt x="43003" y="6719"/>
                    <a:pt x="43003" y="14984"/>
                  </a:cubicBezTo>
                  <a:lnTo>
                    <a:pt x="43003" y="23584"/>
                  </a:lnTo>
                  <a:cubicBezTo>
                    <a:pt x="18276" y="29766"/>
                    <a:pt x="0" y="50662"/>
                    <a:pt x="0" y="75590"/>
                  </a:cubicBezTo>
                  <a:cubicBezTo>
                    <a:pt x="-67" y="108581"/>
                    <a:pt x="22644" y="129747"/>
                    <a:pt x="57919" y="129747"/>
                  </a:cubicBezTo>
                  <a:close/>
                </a:path>
              </a:pathLst>
            </a:custGeom>
            <a:grpFill/>
            <a:ln w="6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grpSp>
        <p:nvGrpSpPr>
          <p:cNvPr id="17" name="Graphic 2">
            <a:extLst>
              <a:ext uri="{FF2B5EF4-FFF2-40B4-BE49-F238E27FC236}">
                <a16:creationId xmlns="" xmlns:a16="http://schemas.microsoft.com/office/drawing/2014/main" id="{D95F2190-1922-45AC-9E95-0FB48413C147}"/>
              </a:ext>
            </a:extLst>
          </p:cNvPr>
          <p:cNvGrpSpPr/>
          <p:nvPr/>
        </p:nvGrpSpPr>
        <p:grpSpPr>
          <a:xfrm>
            <a:off x="7117141" y="6652382"/>
            <a:ext cx="1013990" cy="968934"/>
            <a:chOff x="4954348" y="6541886"/>
            <a:chExt cx="987302" cy="943434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B6E9F243-1CA2-4EBF-8BFB-9F0FD7A2F045}"/>
                </a:ext>
              </a:extLst>
            </p:cNvPr>
            <p:cNvSpPr/>
            <p:nvPr/>
          </p:nvSpPr>
          <p:spPr>
            <a:xfrm>
              <a:off x="5231194" y="6735650"/>
              <a:ext cx="101383" cy="375549"/>
            </a:xfrm>
            <a:custGeom>
              <a:avLst/>
              <a:gdLst>
                <a:gd name="connsiteX0" fmla="*/ 97008 w 101383"/>
                <a:gd name="connsiteY0" fmla="*/ 4384 h 375549"/>
                <a:gd name="connsiteX1" fmla="*/ 75842 w 101383"/>
                <a:gd name="connsiteY1" fmla="*/ 4384 h 375549"/>
                <a:gd name="connsiteX2" fmla="*/ 75842 w 101383"/>
                <a:gd name="connsiteY2" fmla="*/ 371182 h 375549"/>
                <a:gd name="connsiteX3" fmla="*/ 86391 w 101383"/>
                <a:gd name="connsiteY3" fmla="*/ 375549 h 375549"/>
                <a:gd name="connsiteX4" fmla="*/ 96940 w 101383"/>
                <a:gd name="connsiteY4" fmla="*/ 371182 h 375549"/>
                <a:gd name="connsiteX5" fmla="*/ 96940 w 101383"/>
                <a:gd name="connsiteY5" fmla="*/ 350017 h 375549"/>
                <a:gd name="connsiteX6" fmla="*/ 96940 w 101383"/>
                <a:gd name="connsiteY6" fmla="*/ 25482 h 375549"/>
                <a:gd name="connsiteX7" fmla="*/ 97008 w 101383"/>
                <a:gd name="connsiteY7" fmla="*/ 4384 h 37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383" h="375549">
                  <a:moveTo>
                    <a:pt x="97008" y="4384"/>
                  </a:moveTo>
                  <a:cubicBezTo>
                    <a:pt x="91162" y="-1461"/>
                    <a:pt x="81688" y="-1461"/>
                    <a:pt x="75842" y="4384"/>
                  </a:cubicBezTo>
                  <a:cubicBezTo>
                    <a:pt x="-25281" y="105440"/>
                    <a:pt x="-25281" y="269992"/>
                    <a:pt x="75842" y="371182"/>
                  </a:cubicBezTo>
                  <a:cubicBezTo>
                    <a:pt x="78732" y="374139"/>
                    <a:pt x="82561" y="375549"/>
                    <a:pt x="86391" y="375549"/>
                  </a:cubicBezTo>
                  <a:cubicBezTo>
                    <a:pt x="90221" y="375549"/>
                    <a:pt x="94051" y="374071"/>
                    <a:pt x="96940" y="371182"/>
                  </a:cubicBezTo>
                  <a:cubicBezTo>
                    <a:pt x="102786" y="365336"/>
                    <a:pt x="102786" y="355863"/>
                    <a:pt x="96940" y="350017"/>
                  </a:cubicBezTo>
                  <a:cubicBezTo>
                    <a:pt x="7509" y="260518"/>
                    <a:pt x="7509" y="114981"/>
                    <a:pt x="96940" y="25482"/>
                  </a:cubicBezTo>
                  <a:cubicBezTo>
                    <a:pt x="102853" y="19637"/>
                    <a:pt x="102853" y="10163"/>
                    <a:pt x="97008" y="4384"/>
                  </a:cubicBezTo>
                  <a:close/>
                </a:path>
              </a:pathLst>
            </a:custGeom>
            <a:grpFill/>
            <a:ln w="6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A8091F41-9E71-47D2-A738-493D35A6F368}"/>
                </a:ext>
              </a:extLst>
            </p:cNvPr>
            <p:cNvSpPr/>
            <p:nvPr/>
          </p:nvSpPr>
          <p:spPr>
            <a:xfrm>
              <a:off x="5648217" y="6735582"/>
              <a:ext cx="101391" cy="375549"/>
            </a:xfrm>
            <a:custGeom>
              <a:avLst/>
              <a:gdLst>
                <a:gd name="connsiteX0" fmla="*/ 4451 w 101391"/>
                <a:gd name="connsiteY0" fmla="*/ 371182 h 375549"/>
                <a:gd name="connsiteX1" fmla="*/ 15001 w 101391"/>
                <a:gd name="connsiteY1" fmla="*/ 375549 h 375549"/>
                <a:gd name="connsiteX2" fmla="*/ 25550 w 101391"/>
                <a:gd name="connsiteY2" fmla="*/ 371182 h 375549"/>
                <a:gd name="connsiteX3" fmla="*/ 25550 w 101391"/>
                <a:gd name="connsiteY3" fmla="*/ 4384 h 375549"/>
                <a:gd name="connsiteX4" fmla="*/ 4384 w 101391"/>
                <a:gd name="connsiteY4" fmla="*/ 4384 h 375549"/>
                <a:gd name="connsiteX5" fmla="*/ 4384 w 101391"/>
                <a:gd name="connsiteY5" fmla="*/ 25482 h 375549"/>
                <a:gd name="connsiteX6" fmla="*/ 4384 w 101391"/>
                <a:gd name="connsiteY6" fmla="*/ 350017 h 375549"/>
                <a:gd name="connsiteX7" fmla="*/ 4451 w 101391"/>
                <a:gd name="connsiteY7" fmla="*/ 371182 h 37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391" h="375549">
                  <a:moveTo>
                    <a:pt x="4451" y="371182"/>
                  </a:moveTo>
                  <a:cubicBezTo>
                    <a:pt x="7341" y="374139"/>
                    <a:pt x="11171" y="375549"/>
                    <a:pt x="15001" y="375549"/>
                  </a:cubicBezTo>
                  <a:cubicBezTo>
                    <a:pt x="18830" y="375549"/>
                    <a:pt x="22660" y="374071"/>
                    <a:pt x="25550" y="371182"/>
                  </a:cubicBezTo>
                  <a:cubicBezTo>
                    <a:pt x="126672" y="269992"/>
                    <a:pt x="126672" y="105508"/>
                    <a:pt x="25550" y="4384"/>
                  </a:cubicBezTo>
                  <a:cubicBezTo>
                    <a:pt x="19704" y="-1461"/>
                    <a:pt x="10230" y="-1461"/>
                    <a:pt x="4384" y="4384"/>
                  </a:cubicBezTo>
                  <a:cubicBezTo>
                    <a:pt x="-1461" y="10230"/>
                    <a:pt x="-1461" y="19704"/>
                    <a:pt x="4384" y="25482"/>
                  </a:cubicBezTo>
                  <a:cubicBezTo>
                    <a:pt x="93816" y="114914"/>
                    <a:pt x="93816" y="260518"/>
                    <a:pt x="4384" y="350017"/>
                  </a:cubicBezTo>
                  <a:cubicBezTo>
                    <a:pt x="-1394" y="355930"/>
                    <a:pt x="-1394" y="365403"/>
                    <a:pt x="4451" y="371182"/>
                  </a:cubicBezTo>
                  <a:close/>
                </a:path>
              </a:pathLst>
            </a:custGeom>
            <a:grpFill/>
            <a:ln w="6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3802E3F4-C912-4AE1-892D-7D9D61153B4D}"/>
                </a:ext>
              </a:extLst>
            </p:cNvPr>
            <p:cNvSpPr/>
            <p:nvPr/>
          </p:nvSpPr>
          <p:spPr>
            <a:xfrm>
              <a:off x="5390891" y="6712889"/>
              <a:ext cx="199020" cy="420886"/>
            </a:xfrm>
            <a:custGeom>
              <a:avLst/>
              <a:gdLst>
                <a:gd name="connsiteX0" fmla="*/ 99376 w 199020"/>
                <a:gd name="connsiteY0" fmla="*/ 225427 h 420886"/>
                <a:gd name="connsiteX1" fmla="*/ 169121 w 199020"/>
                <a:gd name="connsiteY1" fmla="*/ 287109 h 420886"/>
                <a:gd name="connsiteX2" fmla="*/ 99712 w 199020"/>
                <a:gd name="connsiteY2" fmla="*/ 348858 h 420886"/>
                <a:gd name="connsiteX3" fmla="*/ 34604 w 199020"/>
                <a:gd name="connsiteY3" fmla="*/ 308677 h 420886"/>
                <a:gd name="connsiteX4" fmla="*/ 14984 w 199020"/>
                <a:gd name="connsiteY4" fmla="*/ 300681 h 420886"/>
                <a:gd name="connsiteX5" fmla="*/ 6988 w 199020"/>
                <a:gd name="connsiteY5" fmla="*/ 320301 h 420886"/>
                <a:gd name="connsiteX6" fmla="*/ 84392 w 199020"/>
                <a:gd name="connsiteY6" fmla="*/ 377683 h 420886"/>
                <a:gd name="connsiteX7" fmla="*/ 84392 w 199020"/>
                <a:gd name="connsiteY7" fmla="*/ 405970 h 420886"/>
                <a:gd name="connsiteX8" fmla="*/ 99376 w 199020"/>
                <a:gd name="connsiteY8" fmla="*/ 420886 h 420886"/>
                <a:gd name="connsiteX9" fmla="*/ 114360 w 199020"/>
                <a:gd name="connsiteY9" fmla="*/ 405970 h 420886"/>
                <a:gd name="connsiteX10" fmla="*/ 114360 w 199020"/>
                <a:gd name="connsiteY10" fmla="*/ 377347 h 420886"/>
                <a:gd name="connsiteX11" fmla="*/ 199021 w 199020"/>
                <a:gd name="connsiteY11" fmla="*/ 287109 h 420886"/>
                <a:gd name="connsiteX12" fmla="*/ 99376 w 199020"/>
                <a:gd name="connsiteY12" fmla="*/ 195527 h 420886"/>
                <a:gd name="connsiteX13" fmla="*/ 29967 w 199020"/>
                <a:gd name="connsiteY13" fmla="*/ 133778 h 420886"/>
                <a:gd name="connsiteX14" fmla="*/ 99376 w 199020"/>
                <a:gd name="connsiteY14" fmla="*/ 72096 h 420886"/>
                <a:gd name="connsiteX15" fmla="*/ 164417 w 199020"/>
                <a:gd name="connsiteY15" fmla="*/ 112210 h 420886"/>
                <a:gd name="connsiteX16" fmla="*/ 184037 w 199020"/>
                <a:gd name="connsiteY16" fmla="*/ 120205 h 420886"/>
                <a:gd name="connsiteX17" fmla="*/ 192033 w 199020"/>
                <a:gd name="connsiteY17" fmla="*/ 100585 h 420886"/>
                <a:gd name="connsiteX18" fmla="*/ 114360 w 199020"/>
                <a:gd name="connsiteY18" fmla="*/ 43204 h 420886"/>
                <a:gd name="connsiteX19" fmla="*/ 114360 w 199020"/>
                <a:gd name="connsiteY19" fmla="*/ 14984 h 420886"/>
                <a:gd name="connsiteX20" fmla="*/ 99376 w 199020"/>
                <a:gd name="connsiteY20" fmla="*/ 0 h 420886"/>
                <a:gd name="connsiteX21" fmla="*/ 84392 w 199020"/>
                <a:gd name="connsiteY21" fmla="*/ 14984 h 420886"/>
                <a:gd name="connsiteX22" fmla="*/ 84392 w 199020"/>
                <a:gd name="connsiteY22" fmla="*/ 43607 h 420886"/>
                <a:gd name="connsiteX23" fmla="*/ 0 w 199020"/>
                <a:gd name="connsiteY23" fmla="*/ 133845 h 420886"/>
                <a:gd name="connsiteX24" fmla="*/ 99376 w 199020"/>
                <a:gd name="connsiteY24" fmla="*/ 225427 h 42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9020" h="420886">
                  <a:moveTo>
                    <a:pt x="99376" y="225427"/>
                  </a:moveTo>
                  <a:cubicBezTo>
                    <a:pt x="144327" y="225427"/>
                    <a:pt x="169121" y="247331"/>
                    <a:pt x="169121" y="287109"/>
                  </a:cubicBezTo>
                  <a:cubicBezTo>
                    <a:pt x="169121" y="321107"/>
                    <a:pt x="137944" y="348858"/>
                    <a:pt x="99712" y="348858"/>
                  </a:cubicBezTo>
                  <a:cubicBezTo>
                    <a:pt x="70887" y="348858"/>
                    <a:pt x="44749" y="332731"/>
                    <a:pt x="34604" y="308677"/>
                  </a:cubicBezTo>
                  <a:cubicBezTo>
                    <a:pt x="31378" y="301017"/>
                    <a:pt x="22576" y="297523"/>
                    <a:pt x="14984" y="300681"/>
                  </a:cubicBezTo>
                  <a:cubicBezTo>
                    <a:pt x="7391" y="303907"/>
                    <a:pt x="3830" y="312641"/>
                    <a:pt x="6988" y="320301"/>
                  </a:cubicBezTo>
                  <a:cubicBezTo>
                    <a:pt x="20023" y="351411"/>
                    <a:pt x="49520" y="372778"/>
                    <a:pt x="84392" y="377683"/>
                  </a:cubicBezTo>
                  <a:lnTo>
                    <a:pt x="84392" y="405970"/>
                  </a:lnTo>
                  <a:cubicBezTo>
                    <a:pt x="84392" y="414235"/>
                    <a:pt x="91112" y="420886"/>
                    <a:pt x="99376" y="420886"/>
                  </a:cubicBezTo>
                  <a:cubicBezTo>
                    <a:pt x="107641" y="420886"/>
                    <a:pt x="114360" y="414167"/>
                    <a:pt x="114360" y="405970"/>
                  </a:cubicBezTo>
                  <a:lnTo>
                    <a:pt x="114360" y="377347"/>
                  </a:lnTo>
                  <a:cubicBezTo>
                    <a:pt x="162133" y="370762"/>
                    <a:pt x="199021" y="333000"/>
                    <a:pt x="199021" y="287109"/>
                  </a:cubicBezTo>
                  <a:cubicBezTo>
                    <a:pt x="199021" y="242829"/>
                    <a:pt x="172816" y="195527"/>
                    <a:pt x="99376" y="195527"/>
                  </a:cubicBezTo>
                  <a:cubicBezTo>
                    <a:pt x="54627" y="195527"/>
                    <a:pt x="29967" y="173623"/>
                    <a:pt x="29967" y="133778"/>
                  </a:cubicBezTo>
                  <a:cubicBezTo>
                    <a:pt x="29967" y="99779"/>
                    <a:pt x="61144" y="72096"/>
                    <a:pt x="99376" y="72096"/>
                  </a:cubicBezTo>
                  <a:cubicBezTo>
                    <a:pt x="128201" y="72096"/>
                    <a:pt x="154339" y="88222"/>
                    <a:pt x="164417" y="112210"/>
                  </a:cubicBezTo>
                  <a:cubicBezTo>
                    <a:pt x="167643" y="119869"/>
                    <a:pt x="176512" y="123431"/>
                    <a:pt x="184037" y="120205"/>
                  </a:cubicBezTo>
                  <a:cubicBezTo>
                    <a:pt x="191630" y="116980"/>
                    <a:pt x="195191" y="108245"/>
                    <a:pt x="192033" y="100585"/>
                  </a:cubicBezTo>
                  <a:cubicBezTo>
                    <a:pt x="178931" y="69476"/>
                    <a:pt x="149299" y="47975"/>
                    <a:pt x="114360" y="43204"/>
                  </a:cubicBezTo>
                  <a:lnTo>
                    <a:pt x="114360" y="14984"/>
                  </a:lnTo>
                  <a:cubicBezTo>
                    <a:pt x="114360" y="6719"/>
                    <a:pt x="107641" y="0"/>
                    <a:pt x="99376" y="0"/>
                  </a:cubicBezTo>
                  <a:cubicBezTo>
                    <a:pt x="91112" y="0"/>
                    <a:pt x="84392" y="6719"/>
                    <a:pt x="84392" y="14984"/>
                  </a:cubicBezTo>
                  <a:lnTo>
                    <a:pt x="84392" y="43607"/>
                  </a:lnTo>
                  <a:cubicBezTo>
                    <a:pt x="36754" y="50326"/>
                    <a:pt x="0" y="88021"/>
                    <a:pt x="0" y="133845"/>
                  </a:cubicBezTo>
                  <a:cubicBezTo>
                    <a:pt x="67" y="190353"/>
                    <a:pt x="38098" y="225427"/>
                    <a:pt x="99376" y="225427"/>
                  </a:cubicBezTo>
                  <a:close/>
                </a:path>
              </a:pathLst>
            </a:custGeom>
            <a:grpFill/>
            <a:ln w="6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A3F95525-3C8A-44AD-A8AB-450593053BE2}"/>
                </a:ext>
              </a:extLst>
            </p:cNvPr>
            <p:cNvSpPr/>
            <p:nvPr/>
          </p:nvSpPr>
          <p:spPr>
            <a:xfrm>
              <a:off x="4954348" y="6541886"/>
              <a:ext cx="987302" cy="943434"/>
            </a:xfrm>
            <a:custGeom>
              <a:avLst/>
              <a:gdLst>
                <a:gd name="connsiteX0" fmla="*/ 968698 w 987302"/>
                <a:gd name="connsiteY0" fmla="*/ 688712 h 943434"/>
                <a:gd name="connsiteX1" fmla="*/ 927107 w 987302"/>
                <a:gd name="connsiteY1" fmla="*/ 683068 h 943434"/>
                <a:gd name="connsiteX2" fmla="*/ 928451 w 987302"/>
                <a:gd name="connsiteY2" fmla="*/ 672922 h 943434"/>
                <a:gd name="connsiteX3" fmla="*/ 908360 w 987302"/>
                <a:gd name="connsiteY3" fmla="*/ 635563 h 943434"/>
                <a:gd name="connsiteX4" fmla="*/ 806229 w 987302"/>
                <a:gd name="connsiteY4" fmla="*/ 655318 h 943434"/>
                <a:gd name="connsiteX5" fmla="*/ 796218 w 987302"/>
                <a:gd name="connsiteY5" fmla="*/ 659551 h 943434"/>
                <a:gd name="connsiteX6" fmla="*/ 917633 w 987302"/>
                <a:gd name="connsiteY6" fmla="*/ 381580 h 943434"/>
                <a:gd name="connsiteX7" fmla="*/ 536053 w 987302"/>
                <a:gd name="connsiteY7" fmla="*/ 0 h 943434"/>
                <a:gd name="connsiteX8" fmla="*/ 154473 w 987302"/>
                <a:gd name="connsiteY8" fmla="*/ 381580 h 943434"/>
                <a:gd name="connsiteX9" fmla="*/ 224150 w 987302"/>
                <a:gd name="connsiteY9" fmla="*/ 600220 h 943434"/>
                <a:gd name="connsiteX10" fmla="*/ 140766 w 987302"/>
                <a:gd name="connsiteY10" fmla="*/ 598944 h 943434"/>
                <a:gd name="connsiteX11" fmla="*/ 14984 w 987302"/>
                <a:gd name="connsiteY11" fmla="*/ 598944 h 943434"/>
                <a:gd name="connsiteX12" fmla="*/ 0 w 987302"/>
                <a:gd name="connsiteY12" fmla="*/ 613928 h 943434"/>
                <a:gd name="connsiteX13" fmla="*/ 0 w 987302"/>
                <a:gd name="connsiteY13" fmla="*/ 882962 h 943434"/>
                <a:gd name="connsiteX14" fmla="*/ 14984 w 987302"/>
                <a:gd name="connsiteY14" fmla="*/ 897946 h 943434"/>
                <a:gd name="connsiteX15" fmla="*/ 138347 w 987302"/>
                <a:gd name="connsiteY15" fmla="*/ 897946 h 943434"/>
                <a:gd name="connsiteX16" fmla="*/ 449846 w 987302"/>
                <a:gd name="connsiteY16" fmla="*/ 943434 h 943434"/>
                <a:gd name="connsiteX17" fmla="*/ 950758 w 987302"/>
                <a:gd name="connsiteY17" fmla="*/ 781704 h 943434"/>
                <a:gd name="connsiteX18" fmla="*/ 987243 w 987302"/>
                <a:gd name="connsiteY18" fmla="*/ 727010 h 943434"/>
                <a:gd name="connsiteX19" fmla="*/ 968698 w 987302"/>
                <a:gd name="connsiteY19" fmla="*/ 688712 h 943434"/>
                <a:gd name="connsiteX20" fmla="*/ 125849 w 987302"/>
                <a:gd name="connsiteY20" fmla="*/ 867979 h 943434"/>
                <a:gd name="connsiteX21" fmla="*/ 29967 w 987302"/>
                <a:gd name="connsiteY21" fmla="*/ 867979 h 943434"/>
                <a:gd name="connsiteX22" fmla="*/ 29967 w 987302"/>
                <a:gd name="connsiteY22" fmla="*/ 628844 h 943434"/>
                <a:gd name="connsiteX23" fmla="*/ 125849 w 987302"/>
                <a:gd name="connsiteY23" fmla="*/ 628844 h 943434"/>
                <a:gd name="connsiteX24" fmla="*/ 125849 w 987302"/>
                <a:gd name="connsiteY24" fmla="*/ 867979 h 943434"/>
                <a:gd name="connsiteX25" fmla="*/ 818055 w 987302"/>
                <a:gd name="connsiteY25" fmla="*/ 682799 h 943434"/>
                <a:gd name="connsiteX26" fmla="*/ 890151 w 987302"/>
                <a:gd name="connsiteY26" fmla="*/ 659349 h 943434"/>
                <a:gd name="connsiteX27" fmla="*/ 898483 w 987302"/>
                <a:gd name="connsiteY27" fmla="*/ 672653 h 943434"/>
                <a:gd name="connsiteX28" fmla="*/ 882021 w 987302"/>
                <a:gd name="connsiteY28" fmla="*/ 699597 h 943434"/>
                <a:gd name="connsiteX29" fmla="*/ 871674 w 987302"/>
                <a:gd name="connsiteY29" fmla="*/ 703964 h 943434"/>
                <a:gd name="connsiteX30" fmla="*/ 694356 w 987302"/>
                <a:gd name="connsiteY30" fmla="*/ 765310 h 943434"/>
                <a:gd name="connsiteX31" fmla="*/ 697178 w 987302"/>
                <a:gd name="connsiteY31" fmla="*/ 750998 h 943434"/>
                <a:gd name="connsiteX32" fmla="*/ 696103 w 987302"/>
                <a:gd name="connsiteY32" fmla="*/ 727951 h 943434"/>
                <a:gd name="connsiteX33" fmla="*/ 818055 w 987302"/>
                <a:gd name="connsiteY33" fmla="*/ 682799 h 943434"/>
                <a:gd name="connsiteX34" fmla="*/ 184440 w 987302"/>
                <a:gd name="connsiteY34" fmla="*/ 381513 h 943434"/>
                <a:gd name="connsiteX35" fmla="*/ 536120 w 987302"/>
                <a:gd name="connsiteY35" fmla="*/ 29833 h 943434"/>
                <a:gd name="connsiteX36" fmla="*/ 887800 w 987302"/>
                <a:gd name="connsiteY36" fmla="*/ 381513 h 943434"/>
                <a:gd name="connsiteX37" fmla="*/ 686226 w 987302"/>
                <a:gd name="connsiteY37" fmla="*/ 698992 h 943434"/>
                <a:gd name="connsiteX38" fmla="*/ 677827 w 987302"/>
                <a:gd name="connsiteY38" fmla="*/ 688174 h 943434"/>
                <a:gd name="connsiteX39" fmla="*/ 627097 w 987302"/>
                <a:gd name="connsiteY39" fmla="*/ 668756 h 943434"/>
                <a:gd name="connsiteX40" fmla="*/ 439297 w 987302"/>
                <a:gd name="connsiteY40" fmla="*/ 641610 h 943434"/>
                <a:gd name="connsiteX41" fmla="*/ 263121 w 987302"/>
                <a:gd name="connsiteY41" fmla="*/ 601967 h 943434"/>
                <a:gd name="connsiteX42" fmla="*/ 184440 w 987302"/>
                <a:gd name="connsiteY42" fmla="*/ 381513 h 943434"/>
                <a:gd name="connsiteX43" fmla="*/ 933020 w 987302"/>
                <a:gd name="connsiteY43" fmla="*/ 757650 h 943434"/>
                <a:gd name="connsiteX44" fmla="*/ 155750 w 987302"/>
                <a:gd name="connsiteY44" fmla="*/ 872010 h 943434"/>
                <a:gd name="connsiteX45" fmla="*/ 155750 w 987302"/>
                <a:gd name="connsiteY45" fmla="*/ 628911 h 943434"/>
                <a:gd name="connsiteX46" fmla="*/ 424045 w 987302"/>
                <a:gd name="connsiteY46" fmla="*/ 667412 h 943434"/>
                <a:gd name="connsiteX47" fmla="*/ 628172 w 987302"/>
                <a:gd name="connsiteY47" fmla="*/ 698656 h 943434"/>
                <a:gd name="connsiteX48" fmla="*/ 656594 w 987302"/>
                <a:gd name="connsiteY48" fmla="*/ 709273 h 943434"/>
                <a:gd name="connsiteX49" fmla="*/ 667479 w 987302"/>
                <a:gd name="connsiteY49" fmla="*/ 749184 h 943434"/>
                <a:gd name="connsiteX50" fmla="*/ 640065 w 987302"/>
                <a:gd name="connsiteY50" fmla="*/ 777471 h 943434"/>
                <a:gd name="connsiteX51" fmla="*/ 639460 w 987302"/>
                <a:gd name="connsiteY51" fmla="*/ 777807 h 943434"/>
                <a:gd name="connsiteX52" fmla="*/ 639057 w 987302"/>
                <a:gd name="connsiteY52" fmla="*/ 777875 h 943434"/>
                <a:gd name="connsiteX53" fmla="*/ 414436 w 987302"/>
                <a:gd name="connsiteY53" fmla="*/ 780630 h 943434"/>
                <a:gd name="connsiteX54" fmla="*/ 397639 w 987302"/>
                <a:gd name="connsiteY54" fmla="*/ 793530 h 943434"/>
                <a:gd name="connsiteX55" fmla="*/ 410539 w 987302"/>
                <a:gd name="connsiteY55" fmla="*/ 810328 h 943434"/>
                <a:gd name="connsiteX56" fmla="*/ 544183 w 987302"/>
                <a:gd name="connsiteY56" fmla="*/ 820272 h 943434"/>
                <a:gd name="connsiteX57" fmla="*/ 648262 w 987302"/>
                <a:gd name="connsiteY57" fmla="*/ 806229 h 943434"/>
                <a:gd name="connsiteX58" fmla="*/ 648397 w 987302"/>
                <a:gd name="connsiteY58" fmla="*/ 806229 h 943434"/>
                <a:gd name="connsiteX59" fmla="*/ 883365 w 987302"/>
                <a:gd name="connsiteY59" fmla="*/ 731445 h 943434"/>
                <a:gd name="connsiteX60" fmla="*/ 949414 w 987302"/>
                <a:gd name="connsiteY60" fmla="*/ 711557 h 943434"/>
                <a:gd name="connsiteX61" fmla="*/ 957343 w 987302"/>
                <a:gd name="connsiteY61" fmla="*/ 725465 h 943434"/>
                <a:gd name="connsiteX62" fmla="*/ 933020 w 987302"/>
                <a:gd name="connsiteY62" fmla="*/ 757650 h 943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987302" h="943434">
                  <a:moveTo>
                    <a:pt x="968698" y="688712"/>
                  </a:moveTo>
                  <a:cubicBezTo>
                    <a:pt x="957612" y="679439"/>
                    <a:pt x="944509" y="678700"/>
                    <a:pt x="927107" y="683068"/>
                  </a:cubicBezTo>
                  <a:cubicBezTo>
                    <a:pt x="927913" y="679775"/>
                    <a:pt x="928383" y="676416"/>
                    <a:pt x="928451" y="672922"/>
                  </a:cubicBezTo>
                  <a:cubicBezTo>
                    <a:pt x="928518" y="662978"/>
                    <a:pt x="925091" y="648397"/>
                    <a:pt x="908360" y="635563"/>
                  </a:cubicBezTo>
                  <a:cubicBezTo>
                    <a:pt x="888203" y="620110"/>
                    <a:pt x="857362" y="633346"/>
                    <a:pt x="806229" y="655318"/>
                  </a:cubicBezTo>
                  <a:cubicBezTo>
                    <a:pt x="803071" y="656661"/>
                    <a:pt x="799510" y="658139"/>
                    <a:pt x="796218" y="659551"/>
                  </a:cubicBezTo>
                  <a:cubicBezTo>
                    <a:pt x="870800" y="590074"/>
                    <a:pt x="917633" y="491371"/>
                    <a:pt x="917633" y="381580"/>
                  </a:cubicBezTo>
                  <a:cubicBezTo>
                    <a:pt x="917633" y="171137"/>
                    <a:pt x="746429" y="0"/>
                    <a:pt x="536053" y="0"/>
                  </a:cubicBezTo>
                  <a:cubicBezTo>
                    <a:pt x="325609" y="0"/>
                    <a:pt x="154473" y="171204"/>
                    <a:pt x="154473" y="381580"/>
                  </a:cubicBezTo>
                  <a:cubicBezTo>
                    <a:pt x="154473" y="463016"/>
                    <a:pt x="180476" y="538270"/>
                    <a:pt x="224150" y="600220"/>
                  </a:cubicBezTo>
                  <a:cubicBezTo>
                    <a:pt x="199558" y="599414"/>
                    <a:pt x="172144" y="598944"/>
                    <a:pt x="140766" y="598944"/>
                  </a:cubicBezTo>
                  <a:lnTo>
                    <a:pt x="14984" y="598944"/>
                  </a:lnTo>
                  <a:cubicBezTo>
                    <a:pt x="6719" y="598944"/>
                    <a:pt x="0" y="605663"/>
                    <a:pt x="0" y="613928"/>
                  </a:cubicBezTo>
                  <a:lnTo>
                    <a:pt x="0" y="882962"/>
                  </a:lnTo>
                  <a:cubicBezTo>
                    <a:pt x="0" y="891227"/>
                    <a:pt x="6719" y="897946"/>
                    <a:pt x="14984" y="897946"/>
                  </a:cubicBezTo>
                  <a:lnTo>
                    <a:pt x="138347" y="897946"/>
                  </a:lnTo>
                  <a:cubicBezTo>
                    <a:pt x="157295" y="904128"/>
                    <a:pt x="284824" y="943434"/>
                    <a:pt x="449846" y="943434"/>
                  </a:cubicBezTo>
                  <a:cubicBezTo>
                    <a:pt x="603715" y="943434"/>
                    <a:pt x="790036" y="909100"/>
                    <a:pt x="950758" y="781704"/>
                  </a:cubicBezTo>
                  <a:cubicBezTo>
                    <a:pt x="954319" y="779286"/>
                    <a:pt x="985832" y="756709"/>
                    <a:pt x="987243" y="727010"/>
                  </a:cubicBezTo>
                  <a:cubicBezTo>
                    <a:pt x="987780" y="717066"/>
                    <a:pt x="984891" y="702284"/>
                    <a:pt x="968698" y="688712"/>
                  </a:cubicBezTo>
                  <a:close/>
                  <a:moveTo>
                    <a:pt x="125849" y="867979"/>
                  </a:moveTo>
                  <a:lnTo>
                    <a:pt x="29967" y="867979"/>
                  </a:lnTo>
                  <a:lnTo>
                    <a:pt x="29967" y="628844"/>
                  </a:lnTo>
                  <a:lnTo>
                    <a:pt x="125849" y="628844"/>
                  </a:lnTo>
                  <a:lnTo>
                    <a:pt x="125849" y="867979"/>
                  </a:lnTo>
                  <a:close/>
                  <a:moveTo>
                    <a:pt x="818055" y="682799"/>
                  </a:moveTo>
                  <a:cubicBezTo>
                    <a:pt x="845469" y="671040"/>
                    <a:pt x="882962" y="654981"/>
                    <a:pt x="890151" y="659349"/>
                  </a:cubicBezTo>
                  <a:cubicBezTo>
                    <a:pt x="897677" y="665127"/>
                    <a:pt x="898550" y="669697"/>
                    <a:pt x="898483" y="672653"/>
                  </a:cubicBezTo>
                  <a:cubicBezTo>
                    <a:pt x="898416" y="681590"/>
                    <a:pt x="889547" y="692475"/>
                    <a:pt x="882021" y="699597"/>
                  </a:cubicBezTo>
                  <a:cubicBezTo>
                    <a:pt x="878594" y="701075"/>
                    <a:pt x="875302" y="702419"/>
                    <a:pt x="871674" y="703964"/>
                  </a:cubicBezTo>
                  <a:cubicBezTo>
                    <a:pt x="831493" y="721031"/>
                    <a:pt x="774381" y="745354"/>
                    <a:pt x="694356" y="765310"/>
                  </a:cubicBezTo>
                  <a:cubicBezTo>
                    <a:pt x="696103" y="760338"/>
                    <a:pt x="696909" y="755433"/>
                    <a:pt x="697178" y="750998"/>
                  </a:cubicBezTo>
                  <a:cubicBezTo>
                    <a:pt x="697715" y="742667"/>
                    <a:pt x="697178" y="735141"/>
                    <a:pt x="696103" y="727951"/>
                  </a:cubicBezTo>
                  <a:cubicBezTo>
                    <a:pt x="743271" y="714446"/>
                    <a:pt x="784459" y="697178"/>
                    <a:pt x="818055" y="682799"/>
                  </a:cubicBezTo>
                  <a:close/>
                  <a:moveTo>
                    <a:pt x="184440" y="381513"/>
                  </a:moveTo>
                  <a:cubicBezTo>
                    <a:pt x="184440" y="187598"/>
                    <a:pt x="342206" y="29833"/>
                    <a:pt x="536120" y="29833"/>
                  </a:cubicBezTo>
                  <a:cubicBezTo>
                    <a:pt x="730034" y="29833"/>
                    <a:pt x="887800" y="187598"/>
                    <a:pt x="887800" y="381513"/>
                  </a:cubicBezTo>
                  <a:cubicBezTo>
                    <a:pt x="887800" y="521674"/>
                    <a:pt x="805154" y="642484"/>
                    <a:pt x="686226" y="698992"/>
                  </a:cubicBezTo>
                  <a:cubicBezTo>
                    <a:pt x="683807" y="695095"/>
                    <a:pt x="681052" y="691399"/>
                    <a:pt x="677827" y="688174"/>
                  </a:cubicBezTo>
                  <a:cubicBezTo>
                    <a:pt x="656997" y="667344"/>
                    <a:pt x="627635" y="668756"/>
                    <a:pt x="627097" y="668756"/>
                  </a:cubicBezTo>
                  <a:cubicBezTo>
                    <a:pt x="489220" y="670973"/>
                    <a:pt x="466241" y="657400"/>
                    <a:pt x="439297" y="641610"/>
                  </a:cubicBezTo>
                  <a:cubicBezTo>
                    <a:pt x="412622" y="625955"/>
                    <a:pt x="382789" y="608754"/>
                    <a:pt x="263121" y="601967"/>
                  </a:cubicBezTo>
                  <a:cubicBezTo>
                    <a:pt x="214139" y="541495"/>
                    <a:pt x="184440" y="465099"/>
                    <a:pt x="184440" y="381513"/>
                  </a:cubicBezTo>
                  <a:close/>
                  <a:moveTo>
                    <a:pt x="933020" y="757650"/>
                  </a:moveTo>
                  <a:cubicBezTo>
                    <a:pt x="627097" y="1000144"/>
                    <a:pt x="224150" y="892772"/>
                    <a:pt x="155750" y="872010"/>
                  </a:cubicBezTo>
                  <a:lnTo>
                    <a:pt x="155750" y="628911"/>
                  </a:lnTo>
                  <a:cubicBezTo>
                    <a:pt x="360011" y="629852"/>
                    <a:pt x="394010" y="649740"/>
                    <a:pt x="424045" y="667412"/>
                  </a:cubicBezTo>
                  <a:cubicBezTo>
                    <a:pt x="454886" y="685554"/>
                    <a:pt x="481359" y="701142"/>
                    <a:pt x="628172" y="698656"/>
                  </a:cubicBezTo>
                  <a:cubicBezTo>
                    <a:pt x="628307" y="698723"/>
                    <a:pt x="645239" y="697917"/>
                    <a:pt x="656594" y="709273"/>
                  </a:cubicBezTo>
                  <a:cubicBezTo>
                    <a:pt x="664926" y="717604"/>
                    <a:pt x="668554" y="731043"/>
                    <a:pt x="667479" y="749184"/>
                  </a:cubicBezTo>
                  <a:cubicBezTo>
                    <a:pt x="667210" y="753619"/>
                    <a:pt x="666404" y="766923"/>
                    <a:pt x="640065" y="777471"/>
                  </a:cubicBezTo>
                  <a:cubicBezTo>
                    <a:pt x="639863" y="777538"/>
                    <a:pt x="639662" y="777740"/>
                    <a:pt x="639460" y="777807"/>
                  </a:cubicBezTo>
                  <a:cubicBezTo>
                    <a:pt x="639326" y="777875"/>
                    <a:pt x="639192" y="777875"/>
                    <a:pt x="639057" y="777875"/>
                  </a:cubicBezTo>
                  <a:cubicBezTo>
                    <a:pt x="611106" y="788827"/>
                    <a:pt x="549424" y="798099"/>
                    <a:pt x="414436" y="780630"/>
                  </a:cubicBezTo>
                  <a:cubicBezTo>
                    <a:pt x="406172" y="779622"/>
                    <a:pt x="398714" y="785333"/>
                    <a:pt x="397639" y="793530"/>
                  </a:cubicBezTo>
                  <a:cubicBezTo>
                    <a:pt x="396563" y="801727"/>
                    <a:pt x="402342" y="809253"/>
                    <a:pt x="410539" y="810328"/>
                  </a:cubicBezTo>
                  <a:cubicBezTo>
                    <a:pt x="461941" y="816980"/>
                    <a:pt x="506556" y="820272"/>
                    <a:pt x="544183" y="820272"/>
                  </a:cubicBezTo>
                  <a:cubicBezTo>
                    <a:pt x="588798" y="820272"/>
                    <a:pt x="623536" y="815502"/>
                    <a:pt x="648262" y="806229"/>
                  </a:cubicBezTo>
                  <a:cubicBezTo>
                    <a:pt x="648330" y="806229"/>
                    <a:pt x="648330" y="806229"/>
                    <a:pt x="648397" y="806229"/>
                  </a:cubicBezTo>
                  <a:cubicBezTo>
                    <a:pt x="759195" y="784190"/>
                    <a:pt x="833912" y="752476"/>
                    <a:pt x="883365" y="731445"/>
                  </a:cubicBezTo>
                  <a:cubicBezTo>
                    <a:pt x="914004" y="718411"/>
                    <a:pt x="942964" y="706114"/>
                    <a:pt x="949414" y="711557"/>
                  </a:cubicBezTo>
                  <a:cubicBezTo>
                    <a:pt x="956805" y="717738"/>
                    <a:pt x="957477" y="722509"/>
                    <a:pt x="957343" y="725465"/>
                  </a:cubicBezTo>
                  <a:cubicBezTo>
                    <a:pt x="956872" y="738232"/>
                    <a:pt x="939739" y="752947"/>
                    <a:pt x="933020" y="757650"/>
                  </a:cubicBezTo>
                  <a:close/>
                </a:path>
              </a:pathLst>
            </a:custGeom>
            <a:grpFill/>
            <a:ln w="6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6E7471D-0F17-496A-AB53-F77E1A0DF8F5}"/>
                </a:ext>
              </a:extLst>
            </p:cNvPr>
            <p:cNvSpPr/>
            <p:nvPr/>
          </p:nvSpPr>
          <p:spPr>
            <a:xfrm>
              <a:off x="5017239" y="7204931"/>
              <a:ext cx="29967" cy="29899"/>
            </a:xfrm>
            <a:custGeom>
              <a:avLst/>
              <a:gdLst>
                <a:gd name="connsiteX0" fmla="*/ 14984 w 29967"/>
                <a:gd name="connsiteY0" fmla="*/ 29900 h 29899"/>
                <a:gd name="connsiteX1" fmla="*/ 29967 w 29967"/>
                <a:gd name="connsiteY1" fmla="*/ 14984 h 29899"/>
                <a:gd name="connsiteX2" fmla="*/ 14984 w 29967"/>
                <a:gd name="connsiteY2" fmla="*/ 0 h 29899"/>
                <a:gd name="connsiteX3" fmla="*/ 0 w 29967"/>
                <a:gd name="connsiteY3" fmla="*/ 14984 h 29899"/>
                <a:gd name="connsiteX4" fmla="*/ 14984 w 29967"/>
                <a:gd name="connsiteY4" fmla="*/ 29900 h 2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67" h="29899">
                  <a:moveTo>
                    <a:pt x="14984" y="29900"/>
                  </a:moveTo>
                  <a:cubicBezTo>
                    <a:pt x="23248" y="29900"/>
                    <a:pt x="29967" y="23181"/>
                    <a:pt x="29967" y="14984"/>
                  </a:cubicBezTo>
                  <a:cubicBezTo>
                    <a:pt x="29967" y="6719"/>
                    <a:pt x="23248" y="0"/>
                    <a:pt x="14984" y="0"/>
                  </a:cubicBezTo>
                  <a:cubicBezTo>
                    <a:pt x="6719" y="0"/>
                    <a:pt x="0" y="6719"/>
                    <a:pt x="0" y="14984"/>
                  </a:cubicBezTo>
                  <a:cubicBezTo>
                    <a:pt x="67" y="23181"/>
                    <a:pt x="6786" y="29900"/>
                    <a:pt x="14984" y="29900"/>
                  </a:cubicBezTo>
                  <a:close/>
                </a:path>
              </a:pathLst>
            </a:custGeom>
            <a:grpFill/>
            <a:ln w="6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8E0C1D6-A49A-4D48-9934-59448F280DCF}"/>
              </a:ext>
            </a:extLst>
          </p:cNvPr>
          <p:cNvSpPr/>
          <p:nvPr/>
        </p:nvSpPr>
        <p:spPr>
          <a:xfrm>
            <a:off x="1137485" y="3573663"/>
            <a:ext cx="4990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Востребованность</a:t>
            </a:r>
            <a:r>
              <a:rPr lang="en-US" alt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Montserrat Ligh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5A90E234-C62B-42A5-AC03-99C99E3186D6}"/>
              </a:ext>
            </a:extLst>
          </p:cNvPr>
          <p:cNvSpPr/>
          <p:nvPr/>
        </p:nvSpPr>
        <p:spPr>
          <a:xfrm>
            <a:off x="12402108" y="3688201"/>
            <a:ext cx="4990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Высокий доход</a:t>
            </a:r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endParaRPr lang="en-US" altLang="zh-CN" sz="3600" dirty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CDD5C2E-19B5-4AEE-BF1E-F8782E779199}"/>
              </a:ext>
            </a:extLst>
          </p:cNvPr>
          <p:cNvSpPr/>
          <p:nvPr/>
        </p:nvSpPr>
        <p:spPr>
          <a:xfrm>
            <a:off x="1137484" y="7055546"/>
            <a:ext cx="4990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Творчество</a:t>
            </a:r>
            <a:endParaRPr lang="en-US" altLang="zh-CN" sz="3600" dirty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2D874F5F-ECAF-409E-A4D7-71D4430FCAC1}"/>
              </a:ext>
            </a:extLst>
          </p:cNvPr>
          <p:cNvSpPr/>
          <p:nvPr/>
        </p:nvSpPr>
        <p:spPr>
          <a:xfrm>
            <a:off x="12154458" y="6828007"/>
            <a:ext cx="49905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Хорошая </a:t>
            </a:r>
            <a:r>
              <a:rPr lang="ru-RU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физическая </a:t>
            </a:r>
            <a:r>
              <a:rPr lang="ru-RU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Lato Light" panose="020F0502020204030203" pitchFamily="34" charset="0"/>
                <a:cs typeface="Lato Light" panose="020F0502020204030203" pitchFamily="34" charset="0"/>
              </a:rPr>
              <a:t>форма</a:t>
            </a:r>
            <a:endParaRPr lang="en-US" altLang="zh-CN" sz="3600" dirty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8" name="Google Shape;204;p13">
            <a:extLst>
              <a:ext uri="{FF2B5EF4-FFF2-40B4-BE49-F238E27FC236}">
                <a16:creationId xmlns="" xmlns:a16="http://schemas.microsoft.com/office/drawing/2014/main" id="{8D7456D8-C642-1C7E-81AF-379790F76571}"/>
              </a:ext>
            </a:extLst>
          </p:cNvPr>
          <p:cNvSpPr txBox="1">
            <a:spLocks/>
          </p:cNvSpPr>
          <p:nvPr/>
        </p:nvSpPr>
        <p:spPr>
          <a:xfrm>
            <a:off x="1137485" y="1092583"/>
            <a:ext cx="16255164" cy="11030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</a:rPr>
              <a:t>Чем привлекательна профессия столяр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  <a:latin typeface="Montserrat Ligh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2917825"/>
            <a:ext cx="5108575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28650" y="609600"/>
            <a:ext cx="1809750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56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Simplicity theme">
  <a:themeElements>
    <a:clrScheme name="Custom 14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F3535"/>
      </a:accent1>
      <a:accent2>
        <a:srgbClr val="2D03B5"/>
      </a:accent2>
      <a:accent3>
        <a:srgbClr val="F8C96C"/>
      </a:accent3>
      <a:accent4>
        <a:srgbClr val="828282"/>
      </a:accent4>
      <a:accent5>
        <a:srgbClr val="A5A4A5"/>
      </a:accent5>
      <a:accent6>
        <a:srgbClr val="C9C9C9"/>
      </a:accent6>
      <a:hlink>
        <a:srgbClr val="4472C4"/>
      </a:hlink>
      <a:folHlink>
        <a:srgbClr val="BFBFBF"/>
      </a:folHlink>
    </a:clrScheme>
    <a:fontScheme name="Custom 33">
      <a:majorFont>
        <a:latin typeface="Fredoka"/>
        <a:ea typeface="Microsoft YaHei UI"/>
        <a:cs typeface=""/>
      </a:majorFont>
      <a:minorFont>
        <a:latin typeface="Fredoka Light"/>
        <a:ea typeface="Microsoft YaHei UI Light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 diamond theme dark">
  <a:themeElements>
    <a:clrScheme name="2-gradient 75 dark">
      <a:dk1>
        <a:srgbClr val="FFFFFF"/>
      </a:dk1>
      <a:lt1>
        <a:srgbClr val="262626"/>
      </a:lt1>
      <a:dk2>
        <a:srgbClr val="FFFFFF"/>
      </a:dk2>
      <a:lt2>
        <a:srgbClr val="000000"/>
      </a:lt2>
      <a:accent1>
        <a:srgbClr val="0EFDD4"/>
      </a:accent1>
      <a:accent2>
        <a:srgbClr val="0BE3D4"/>
      </a:accent2>
      <a:accent3>
        <a:srgbClr val="08C6D2"/>
      </a:accent3>
      <a:accent4>
        <a:srgbClr val="05ADD2"/>
      </a:accent4>
      <a:accent5>
        <a:srgbClr val="0292D1"/>
      </a:accent5>
      <a:accent6>
        <a:srgbClr val="0078CF"/>
      </a:accent6>
      <a:hlink>
        <a:srgbClr val="0EFDD4"/>
      </a:hlink>
      <a:folHlink>
        <a:srgbClr val="3F3F3F"/>
      </a:folHlink>
    </a:clrScheme>
    <a:fontScheme name="Custom 1">
      <a:majorFont>
        <a:latin typeface="Montserrat Medium"/>
        <a:ea typeface="Microsoft YaHei UI"/>
        <a:cs typeface=""/>
      </a:majorFont>
      <a:minorFont>
        <a:latin typeface="Montserrat Light"/>
        <a:ea typeface="Microsoft YaHei UI Light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4">
    <a:dk1>
      <a:srgbClr val="000000"/>
    </a:dk1>
    <a:lt1>
      <a:srgbClr val="FFFFFF"/>
    </a:lt1>
    <a:dk2>
      <a:srgbClr val="778495"/>
    </a:dk2>
    <a:lt2>
      <a:srgbClr val="F0F0F0"/>
    </a:lt2>
    <a:accent1>
      <a:srgbClr val="FF3535"/>
    </a:accent1>
    <a:accent2>
      <a:srgbClr val="2D03B5"/>
    </a:accent2>
    <a:accent3>
      <a:srgbClr val="F8C96C"/>
    </a:accent3>
    <a:accent4>
      <a:srgbClr val="828282"/>
    </a:accent4>
    <a:accent5>
      <a:srgbClr val="A5A4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Custom 14">
    <a:dk1>
      <a:srgbClr val="000000"/>
    </a:dk1>
    <a:lt1>
      <a:srgbClr val="FFFFFF"/>
    </a:lt1>
    <a:dk2>
      <a:srgbClr val="778495"/>
    </a:dk2>
    <a:lt2>
      <a:srgbClr val="F0F0F0"/>
    </a:lt2>
    <a:accent1>
      <a:srgbClr val="FF3535"/>
    </a:accent1>
    <a:accent2>
      <a:srgbClr val="2D03B5"/>
    </a:accent2>
    <a:accent3>
      <a:srgbClr val="F8C96C"/>
    </a:accent3>
    <a:accent4>
      <a:srgbClr val="828282"/>
    </a:accent4>
    <a:accent5>
      <a:srgbClr val="A5A4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Custom 14">
    <a:dk1>
      <a:srgbClr val="000000"/>
    </a:dk1>
    <a:lt1>
      <a:srgbClr val="FFFFFF"/>
    </a:lt1>
    <a:dk2>
      <a:srgbClr val="778495"/>
    </a:dk2>
    <a:lt2>
      <a:srgbClr val="F0F0F0"/>
    </a:lt2>
    <a:accent1>
      <a:srgbClr val="FF3535"/>
    </a:accent1>
    <a:accent2>
      <a:srgbClr val="2D03B5"/>
    </a:accent2>
    <a:accent3>
      <a:srgbClr val="F8C96C"/>
    </a:accent3>
    <a:accent4>
      <a:srgbClr val="828282"/>
    </a:accent4>
    <a:accent5>
      <a:srgbClr val="A5A4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Custom 14">
    <a:dk1>
      <a:srgbClr val="000000"/>
    </a:dk1>
    <a:lt1>
      <a:srgbClr val="FFFFFF"/>
    </a:lt1>
    <a:dk2>
      <a:srgbClr val="778495"/>
    </a:dk2>
    <a:lt2>
      <a:srgbClr val="F0F0F0"/>
    </a:lt2>
    <a:accent1>
      <a:srgbClr val="FF3535"/>
    </a:accent1>
    <a:accent2>
      <a:srgbClr val="2D03B5"/>
    </a:accent2>
    <a:accent3>
      <a:srgbClr val="F8C96C"/>
    </a:accent3>
    <a:accent4>
      <a:srgbClr val="828282"/>
    </a:accent4>
    <a:accent5>
      <a:srgbClr val="A5A4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Custom 14">
    <a:dk1>
      <a:srgbClr val="000000"/>
    </a:dk1>
    <a:lt1>
      <a:srgbClr val="FFFFFF"/>
    </a:lt1>
    <a:dk2>
      <a:srgbClr val="778495"/>
    </a:dk2>
    <a:lt2>
      <a:srgbClr val="F0F0F0"/>
    </a:lt2>
    <a:accent1>
      <a:srgbClr val="FF3535"/>
    </a:accent1>
    <a:accent2>
      <a:srgbClr val="2D03B5"/>
    </a:accent2>
    <a:accent3>
      <a:srgbClr val="F8C96C"/>
    </a:accent3>
    <a:accent4>
      <a:srgbClr val="828282"/>
    </a:accent4>
    <a:accent5>
      <a:srgbClr val="A5A4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Custom 14">
    <a:dk1>
      <a:srgbClr val="000000"/>
    </a:dk1>
    <a:lt1>
      <a:srgbClr val="FFFFFF"/>
    </a:lt1>
    <a:dk2>
      <a:srgbClr val="778495"/>
    </a:dk2>
    <a:lt2>
      <a:srgbClr val="F0F0F0"/>
    </a:lt2>
    <a:accent1>
      <a:srgbClr val="FF3535"/>
    </a:accent1>
    <a:accent2>
      <a:srgbClr val="2D03B5"/>
    </a:accent2>
    <a:accent3>
      <a:srgbClr val="F8C96C"/>
    </a:accent3>
    <a:accent4>
      <a:srgbClr val="828282"/>
    </a:accent4>
    <a:accent5>
      <a:srgbClr val="A5A4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Custom 14">
    <a:dk1>
      <a:srgbClr val="000000"/>
    </a:dk1>
    <a:lt1>
      <a:srgbClr val="FFFFFF"/>
    </a:lt1>
    <a:dk2>
      <a:srgbClr val="778495"/>
    </a:dk2>
    <a:lt2>
      <a:srgbClr val="F0F0F0"/>
    </a:lt2>
    <a:accent1>
      <a:srgbClr val="FF3535"/>
    </a:accent1>
    <a:accent2>
      <a:srgbClr val="2D03B5"/>
    </a:accent2>
    <a:accent3>
      <a:srgbClr val="F8C96C"/>
    </a:accent3>
    <a:accent4>
      <a:srgbClr val="828282"/>
    </a:accent4>
    <a:accent5>
      <a:srgbClr val="A5A4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Custom 14">
    <a:dk1>
      <a:srgbClr val="000000"/>
    </a:dk1>
    <a:lt1>
      <a:srgbClr val="FFFFFF"/>
    </a:lt1>
    <a:dk2>
      <a:srgbClr val="778495"/>
    </a:dk2>
    <a:lt2>
      <a:srgbClr val="F0F0F0"/>
    </a:lt2>
    <a:accent1>
      <a:srgbClr val="FF3535"/>
    </a:accent1>
    <a:accent2>
      <a:srgbClr val="2D03B5"/>
    </a:accent2>
    <a:accent3>
      <a:srgbClr val="F8C96C"/>
    </a:accent3>
    <a:accent4>
      <a:srgbClr val="828282"/>
    </a:accent4>
    <a:accent5>
      <a:srgbClr val="A5A4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Custom 14">
    <a:dk1>
      <a:srgbClr val="000000"/>
    </a:dk1>
    <a:lt1>
      <a:srgbClr val="FFFFFF"/>
    </a:lt1>
    <a:dk2>
      <a:srgbClr val="778495"/>
    </a:dk2>
    <a:lt2>
      <a:srgbClr val="F0F0F0"/>
    </a:lt2>
    <a:accent1>
      <a:srgbClr val="FF3535"/>
    </a:accent1>
    <a:accent2>
      <a:srgbClr val="2D03B5"/>
    </a:accent2>
    <a:accent3>
      <a:srgbClr val="F8C96C"/>
    </a:accent3>
    <a:accent4>
      <a:srgbClr val="828282"/>
    </a:accent4>
    <a:accent5>
      <a:srgbClr val="A5A4A5"/>
    </a:accent5>
    <a:accent6>
      <a:srgbClr val="C9C9C9"/>
    </a:accent6>
    <a:hlink>
      <a:srgbClr val="4472C4"/>
    </a:hlink>
    <a:folHlink>
      <a:srgbClr val="BFBFB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7d195523061f1c0 xmlns="http://e7d195523061f1c0/custom/data/def">
  <_7b1dac89e7d195523061f1c0316ecb71 xmlns="">e7d195523061f1c0cef09ac28eaae964ec9988a5cce77c8b8C1E4685C6E6B40CD7615480512384A61EE159C6FE0045D14B61E85D0A95589D558B81FFC809322ACC20DC2254D928200A3EA0841B8B1814961BE795024DFDEF45878460D5EEC04B3DB4C246007153409DEDE37CA726A66AF19B77CE744E11CADCFB09B3408DEC1F688348922E38CCEE</_7b1dac89e7d195523061f1c0316ecb71>
  <_7b1dac89e7d195523061f1c0316ecb71 xmlns="">e7d195523061f1c0cef09ac28eaae964ec9988a5cce77c8b8C1E4685C6E6B40CD7615480512384A61EE159C6FE0045D14B61E85D0A95589D558B81FFC809322ACC20DC2254D928200A3EA0841B8B1814961BE795024DFDEFCC1129033FEC21F5C5BDE68E2B7A1F8E41338FB0DD71548A78ADD1F5722F5FD965480A64BD076FD2328431DAE9622527</_7b1dac89e7d195523061f1c0316ecb71>
  <_7b1dac89e7d195523061f1c0316ecb71 xmlns="">e7d195523061f1c0cef09ac28eaae964ec9988a5cce77c8b8C1E4685C6E6B40CD7615480512384A61EE159C6FE0045D14B61E85D0A95589D558B81FFC809322ACC20DC2254D928200A3EA0841B8B18144DC47CBD04FCA384408AF03A26AFFDF192346722787A389DB6D6BE826066A063ECDC78A932AD2721B5CFDE870F76DE7C3CCE2B9A07730B5F</_7b1dac89e7d195523061f1c0316ecb71>
  <_7b1dac89e7d195523061f1c0316ecb71 xmlns="">e7d195523061f1c0cef09ac28eaae964ec9988a5cce77c8b8C1E4685C6E6B40CD7615480512384A61EE159C6FE0045D14B61E85D0A95589D558B81FFC809322ACC20DC2254D928200A3EA0841B8B18146B5918F8DA8F2BB8EBBD78811AB79BAD25B3D3572375DC872E76B122646A4CFEC757C0C5DC45C58AA1C19C5F82E1244272D3D963277B72E4</_7b1dac89e7d195523061f1c0316ecb71>
  <_7b1dac89e7d195523061f1c0316ecb71 xmlns="">e7d195523061f1c0cef09ac28eaae964ec9988a5cce77c8b8C1E4685C6E6B40CD7615480512384A61EE159C6FE0045D14B61E85D0A95589D558B81FFC809322ACC20DC2254D928200A3EA0841B8B1814D46540F92FDE0CC7D2E4FED8FEEFC6C9A68F4EFD8E967F607C3A4874F08B710D4B9EDAF2198A37174DB562817F68A467C4A8AF4E469EC69C</_7b1dac89e7d195523061f1c0316ecb71>
  <_7b1dac89e7d195523061f1c0316ecb71 xmlns="">e7d195523061f1c0cef09ac28eaae964ec9988a5cce77c8b8C1E4685C6E6B40CD7615480512384A61EE159C6FE0045D14B61E85D0A95589D558B81FFC809322ACC20DC2254D928200A3EA0841B8B1814D46540F92FDE0CC7F1A0A352A74694BDC8D7E096E6A67150D06CE09000740E4468C0E429E53B576B791DC034A987477FBCAC6FCDEEA8FDF8</_7b1dac89e7d195523061f1c0316ecb71>
  <_7b1dac89e7d195523061f1c0316ecb71 xmlns="">e7d195523061f1c0cef09ac28eaae964ec9988a5cce77c8b8C1E4685C6E6B40CD7615480512384A61EE159C6FE0045D14B61E85D0A95589D558B81FFC809322ACC20DC2254D928200A3EA0841B8B18142FBE450CA6476861A085A53B0B0F3C0501F176467351CFE8A50B523E8722B0960368A29699C716E5560DC472CD7028D123F7EF4AA3569329</_7b1dac89e7d195523061f1c0316ecb71>
  <_7b1dac89e7d195523061f1c0316ecb71 xmlns="">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</_7b1dac89e7d195523061f1c0316ecb71>
  <_7b1dac89e7d195523061f1c0316ecb71 xmlns="">e7d195523061f1c0cef09ac28eaae964ec9988a5cce77c8b8C1E4685C6E6B40CD7615480512384A61EE159C6FE0045D14B61E85D0A95589D558B81FFC809322ACC20DC2254D928200A3EA0841B8B1814CCEAFA1407BA82CF1A1F8602E4545942575339612F352FC1C793AA89CE956E3FED3286C44BBFE36EF33792E4E3AF4980969F2A19EBE68C21</_7b1dac89e7d195523061f1c0316ecb71>
  <_7b1dac89e7d195523061f1c0316ecb71 xmlns="">e7d195523061f1c0cef09ac28eaae964ec9988a5cce77c8b8C1E4685C6E6B40CD7615480512384A61EE159C6FE0045D14B61E85D0A95589D558B81FFC809322ACC20DC2254D928200A3EA0841B8B18141B9F7DD698B7CCF44C9216763E8A16F8F569E8958EDB0333C8BFA7609389EEC4801C7DDBD37B372814389AA2C39DB34C7B07EB3752B9F665</_7b1dac89e7d195523061f1c0316ecb71>
  <_7b1dac89e7d195523061f1c0316ecb71 xmlns="">e7d195523061f1c0cef09ac28eaae964ec9988a5cce77c8b8C1E4685C6E6B40CD7615480512384A61EE159C6FE0045D14B61E85D0A95589D558B81FFC809322ACC20DC2254D928200A3EA0841B8B1814698A4C960560469CA8A8F3F9287BE9713BB2BEEFF16769B86F03514EDC2D637C22BECE1BFABBC94AC3116D8CD2ACAFD5170249B213C49E4D</_7b1dac89e7d195523061f1c0316ecb71>
  <_7b1dac89e7d195523061f1c0316ecb71 xmlns="">e7d195523061f1c0cef09ac28eaae964ec9988a5cce77c8b8C1E4685C6E6B40CD7615480512384A61EE159C6FE0045D14B61E85D0A95589D558B81FFC809322ACC20DC2254D928200A3EA0841B8B181425E75F621A0737AE1BF7D07EA7969786D68EDEADF71E79D44BC2C687233A866F34D79438FD6F1D02587CB78DE60651920A5F539071126543</_7b1dac89e7d195523061f1c0316ecb71>
  <_7b1dac89e7d195523061f1c0316ecb71 xmlns="">e7d195523061f1c0cef09ac28eaae964ec9988a5cce77c8b8C1E4685C6E6B40CD7615480512384A61EE159C6FE0045D14B61E85D0A95589D558B81FFC809322ACC20DC2254D928200A3EA0841B8B18145D7DC62DE5AA0F7A4D8411BCF39BBBCEC08D09261D6A1BBC7EE625E59B150391F5232318D27653B00040D334DDB89C325FA32DA05BD12AB5</_7b1dac89e7d195523061f1c0316ecb71>
</e7d195523061f1c0>
</file>

<file path=customXml/itemProps1.xml><?xml version="1.0" encoding="utf-8"?>
<ds:datastoreItem xmlns:ds="http://schemas.openxmlformats.org/officeDocument/2006/customXml" ds:itemID="{01BAF993-C85B-4CE1-B9E0-C79EAD7A96BF}">
  <ds:schemaRefs>
    <ds:schemaRef ds:uri="http://e7d195523061f1c0/custom/data/def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413588</TotalTime>
  <Words>611</Words>
  <Application>Microsoft Office PowerPoint</Application>
  <PresentationFormat>Произвольный</PresentationFormat>
  <Paragraphs>98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Simplicity theme</vt:lpstr>
      <vt:lpstr> diamond theme dark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©PPTSTORE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©PPTSTORE</dc:creator>
  <dc:description>©PPTSTORE 版权所有</dc:description>
  <cp:lastModifiedBy>Acer</cp:lastModifiedBy>
  <cp:revision>6058</cp:revision>
  <dcterms:created xsi:type="dcterms:W3CDTF">2015-11-23T02:03:38Z</dcterms:created>
  <dcterms:modified xsi:type="dcterms:W3CDTF">2022-11-01T00:03:20Z</dcterms:modified>
</cp:coreProperties>
</file>