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75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AppData\Local\Temp\04340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40408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7030A0"/>
                </a:solidFill>
              </a:rPr>
              <a:t>Профессии</a:t>
            </a:r>
            <a:endParaRPr lang="ru-RU" sz="8800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8682" y="4572008"/>
            <a:ext cx="4880517" cy="1428760"/>
          </a:xfrm>
        </p:spPr>
        <p:txBody>
          <a:bodyPr>
            <a:normAutofit/>
          </a:bodyPr>
          <a:lstStyle/>
          <a:p>
            <a:r>
              <a:rPr lang="ru-RU" dirty="0" err="1" smtClean="0"/>
              <a:t>Ахримова</a:t>
            </a:r>
            <a:r>
              <a:rPr lang="ru-RU" dirty="0" smtClean="0"/>
              <a:t> </a:t>
            </a:r>
            <a:r>
              <a:rPr lang="ru-RU" dirty="0" smtClean="0"/>
              <a:t>Е.В.</a:t>
            </a:r>
          </a:p>
          <a:p>
            <a:r>
              <a:rPr lang="ru-RU" dirty="0" smtClean="0"/>
              <a:t>Учитель-логопед </a:t>
            </a:r>
            <a:endParaRPr lang="ru-RU" dirty="0" smtClean="0"/>
          </a:p>
          <a:p>
            <a:r>
              <a:rPr lang="ru-RU" dirty="0" smtClean="0"/>
              <a:t>МБОУ «СОШ № 55 г. Челябинск»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МУЗЫКАЛЬНАЯ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42976" y="1524000"/>
            <a:ext cx="3786214" cy="46634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Вот сидят девчонки Чёрные глазёнки,</a:t>
            </a:r>
            <a:br>
              <a:rPr lang="ru-RU" dirty="0" smtClean="0"/>
            </a:br>
            <a:r>
              <a:rPr lang="ru-RU" dirty="0" smtClean="0"/>
              <a:t>Будто на скамеечках,</a:t>
            </a:r>
            <a:br>
              <a:rPr lang="ru-RU" dirty="0" smtClean="0"/>
            </a:br>
            <a:r>
              <a:rPr lang="ru-RU" dirty="0" smtClean="0"/>
              <a:t>На пяти линеечках.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НОТЫ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ownloads\img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940312"/>
            <a:ext cx="4005260" cy="3989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kon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92961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Композитор пишет музыку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ownloads\kompozito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6985727" cy="5124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Музыкант исполняет музыку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er\Downloads\0b716ea72d1559fecc99f05ff82b4a1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47800"/>
            <a:ext cx="6143668" cy="5195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Певец исполняет музыку в песнях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User\Downloads\00923609fd41e3dcd207ba32bd1672e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407196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План рассказа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Название профессии</a:t>
            </a:r>
          </a:p>
          <a:p>
            <a:r>
              <a:rPr lang="ru-RU" dirty="0" smtClean="0"/>
              <a:t>Что делает человек данной профессии</a:t>
            </a:r>
          </a:p>
          <a:p>
            <a:r>
              <a:rPr lang="ru-RU" dirty="0" smtClean="0"/>
              <a:t>Что нужно для работы (инструменты и оборудование)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художник. Он рисует картины. Для работы художнику необходимы краски, кисти, мольберт, холст.</a:t>
            </a:r>
            <a:endParaRPr lang="ru-RU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s/135543/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0"/>
            <a:ext cx="9596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Users\User\Downloads\i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ds02.infourok.ru/uploads/ex/0460/0007093f-42b02cb0/11/hello_html_12af3b0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42"/>
            <a:ext cx="7929586" cy="6143626"/>
          </a:xfrm>
          <a:prstGeom prst="rect">
            <a:avLst/>
          </a:prstGeom>
          <a:noFill/>
        </p:spPr>
      </p:pic>
      <p:pic>
        <p:nvPicPr>
          <p:cNvPr id="4" name="0434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td3.mycdn.me/image?id=860454924242&amp;t=20&amp;plc=WEB&amp;tkn=*CrpvxpGXM_N0DfPQaZmjHMtT-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0"/>
            <a:ext cx="81439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22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02d/00051cc4-4257e8f0/hello_html_33dfef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ХУДОЖЕСТВЕННАЯ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Яркий праздничный букет,</a:t>
            </a:r>
          </a:p>
          <a:p>
            <a:pPr>
              <a:buNone/>
            </a:pPr>
            <a:r>
              <a:rPr lang="ru-RU" dirty="0" smtClean="0"/>
              <a:t>Лучик солнышка слепящий,</a:t>
            </a:r>
          </a:p>
          <a:p>
            <a:pPr>
              <a:buNone/>
            </a:pPr>
            <a:r>
              <a:rPr lang="ru-RU" dirty="0" smtClean="0"/>
              <a:t>Лип цветущих жаркий цвет,</a:t>
            </a:r>
          </a:p>
          <a:p>
            <a:pPr>
              <a:buNone/>
            </a:pPr>
            <a:r>
              <a:rPr lang="ru-RU" dirty="0" smtClean="0"/>
              <a:t>Зимний сад, под снегом спящий,</a:t>
            </a:r>
          </a:p>
          <a:p>
            <a:pPr>
              <a:buNone/>
            </a:pPr>
            <a:r>
              <a:rPr lang="ru-RU" dirty="0" smtClean="0"/>
              <a:t>Над грядою гор - рассвет,</a:t>
            </a:r>
          </a:p>
          <a:p>
            <a:pPr>
              <a:buNone/>
            </a:pPr>
            <a:r>
              <a:rPr lang="ru-RU" dirty="0" smtClean="0"/>
              <a:t>Моросящий серый дождик,</a:t>
            </a:r>
          </a:p>
          <a:p>
            <a:pPr>
              <a:buNone/>
            </a:pPr>
            <a:r>
              <a:rPr lang="ru-RU" dirty="0" smtClean="0"/>
              <a:t>Натюрморт, пейзаж, портрет</a:t>
            </a:r>
          </a:p>
          <a:p>
            <a:pPr>
              <a:buNone/>
            </a:pPr>
            <a:r>
              <a:rPr lang="ru-RU" dirty="0" smtClean="0"/>
              <a:t>Кистью пишет нам ...   ????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ХУДОЖНИК</a:t>
            </a:r>
            <a:endParaRPr lang="ru-RU" dirty="0"/>
          </a:p>
        </p:txBody>
      </p:sp>
      <p:pic>
        <p:nvPicPr>
          <p:cNvPr id="18434" name="Picture 2" descr="C:\Users\User\Downloads\bfecf02a0e0e355c5eb3a6a513735a4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857653" cy="450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85992"/>
            <a:ext cx="7498080" cy="3071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/>
              <a:t>Х</a:t>
            </a:r>
            <a:r>
              <a:rPr lang="ru-RU" sz="8800" dirty="0" smtClean="0">
                <a:solidFill>
                  <a:srgbClr val="FF0000"/>
                </a:solidFill>
              </a:rPr>
              <a:t>У-</a:t>
            </a:r>
            <a:r>
              <a:rPr lang="ru-RU" sz="8800" dirty="0" smtClean="0"/>
              <a:t>Д</a:t>
            </a:r>
            <a:r>
              <a:rPr lang="ru-RU" sz="11500" dirty="0" smtClean="0">
                <a:solidFill>
                  <a:srgbClr val="FF0000"/>
                </a:solidFill>
              </a:rPr>
              <a:t>О</a:t>
            </a:r>
            <a:r>
              <a:rPr lang="ru-RU" sz="8800" dirty="0" smtClean="0"/>
              <a:t>Ж-Н</a:t>
            </a:r>
            <a:r>
              <a:rPr lang="ru-RU" sz="8800" dirty="0" smtClean="0">
                <a:solidFill>
                  <a:srgbClr val="FF0000"/>
                </a:solidFill>
              </a:rPr>
              <a:t>И</a:t>
            </a:r>
            <a:r>
              <a:rPr lang="ru-RU" sz="8800" dirty="0" smtClean="0"/>
              <a:t>К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konkurs-_volshebnaya-palitra_-nazval-pobediteley.-yunye-khudozhniki-predstavili-na-sud-zhyuri-bolee-trekhsot-rabot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8581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udepedia.org/img/baza2/102704891601807.files/image054.jpg"/>
          <p:cNvPicPr>
            <a:picLocks noChangeAspect="1" noChangeArrowheads="1"/>
          </p:cNvPicPr>
          <p:nvPr/>
        </p:nvPicPr>
        <p:blipFill>
          <a:blip r:embed="rId2"/>
          <a:srcRect t="12150" r="1613"/>
          <a:stretch>
            <a:fillRect/>
          </a:stretch>
        </p:blipFill>
        <p:spPr bwMode="auto">
          <a:xfrm>
            <a:off x="1643042" y="714356"/>
            <a:ext cx="642942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 И З М И Н У Т К 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rgbClr val="00B050"/>
                </a:solidFill>
              </a:rPr>
              <a:t>Едет, едет паровоз </a:t>
            </a:r>
          </a:p>
          <a:p>
            <a:pPr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    Две трубы и сто колёс.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Паровоз кричит: «</a:t>
            </a:r>
            <a:r>
              <a:rPr lang="ru-RU" sz="3600" dirty="0" err="1" smtClean="0">
                <a:solidFill>
                  <a:srgbClr val="00B050"/>
                </a:solidFill>
              </a:rPr>
              <a:t>Ду</a:t>
            </a:r>
            <a:r>
              <a:rPr lang="ru-RU" sz="3600" dirty="0" smtClean="0">
                <a:solidFill>
                  <a:srgbClr val="00B050"/>
                </a:solidFill>
              </a:rPr>
              <a:t> – </a:t>
            </a:r>
            <a:r>
              <a:rPr lang="ru-RU" sz="3600" dirty="0" err="1" smtClean="0">
                <a:solidFill>
                  <a:srgbClr val="00B050"/>
                </a:solidFill>
              </a:rPr>
              <a:t>ду</a:t>
            </a:r>
            <a:r>
              <a:rPr lang="ru-RU" sz="3600" dirty="0" smtClean="0">
                <a:solidFill>
                  <a:srgbClr val="00B050"/>
                </a:solidFill>
              </a:rPr>
              <a:t>!» </a:t>
            </a:r>
          </a:p>
          <a:p>
            <a:pPr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   «Я иду, иду, иду»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А вагоны стучат, а вагоны говорят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«Так – </a:t>
            </a:r>
            <a:r>
              <a:rPr lang="ru-RU" sz="3600" dirty="0" err="1" smtClean="0">
                <a:solidFill>
                  <a:srgbClr val="00B050"/>
                </a:solidFill>
              </a:rPr>
              <a:t>так</a:t>
            </a:r>
            <a:r>
              <a:rPr lang="ru-RU" sz="3600" dirty="0" smtClean="0">
                <a:solidFill>
                  <a:srgbClr val="00B050"/>
                </a:solidFill>
              </a:rPr>
              <a:t> – </a:t>
            </a:r>
            <a:r>
              <a:rPr lang="ru-RU" sz="3600" dirty="0" err="1" smtClean="0">
                <a:solidFill>
                  <a:srgbClr val="00B050"/>
                </a:solidFill>
              </a:rPr>
              <a:t>так</a:t>
            </a:r>
            <a:r>
              <a:rPr lang="ru-RU" sz="3600" dirty="0" smtClean="0">
                <a:solidFill>
                  <a:srgbClr val="00B050"/>
                </a:solidFill>
              </a:rPr>
              <a:t>! Так – </a:t>
            </a:r>
            <a:r>
              <a:rPr lang="ru-RU" sz="3600" dirty="0" err="1" smtClean="0">
                <a:solidFill>
                  <a:srgbClr val="00B050"/>
                </a:solidFill>
              </a:rPr>
              <a:t>так</a:t>
            </a:r>
            <a:r>
              <a:rPr lang="ru-RU" sz="3600" dirty="0" smtClean="0">
                <a:solidFill>
                  <a:srgbClr val="00B050"/>
                </a:solidFill>
              </a:rPr>
              <a:t> – </a:t>
            </a:r>
            <a:r>
              <a:rPr lang="ru-RU" sz="3600" dirty="0" err="1" smtClean="0">
                <a:solidFill>
                  <a:srgbClr val="00B050"/>
                </a:solidFill>
              </a:rPr>
              <a:t>так</a:t>
            </a:r>
            <a:r>
              <a:rPr lang="ru-RU" sz="3600" dirty="0" smtClean="0">
                <a:solidFill>
                  <a:srgbClr val="00B050"/>
                </a:solidFill>
              </a:rPr>
              <a:t>!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Так – </a:t>
            </a:r>
            <a:r>
              <a:rPr lang="ru-RU" sz="3600" dirty="0" err="1" smtClean="0">
                <a:solidFill>
                  <a:srgbClr val="00B050"/>
                </a:solidFill>
              </a:rPr>
              <a:t>так</a:t>
            </a:r>
            <a:r>
              <a:rPr lang="ru-RU" sz="3600" dirty="0" smtClean="0">
                <a:solidFill>
                  <a:srgbClr val="00B050"/>
                </a:solidFill>
              </a:rPr>
              <a:t> – </a:t>
            </a:r>
            <a:r>
              <a:rPr lang="ru-RU" sz="3600" dirty="0" err="1" smtClean="0">
                <a:solidFill>
                  <a:srgbClr val="00B050"/>
                </a:solidFill>
              </a:rPr>
              <a:t>так</a:t>
            </a:r>
            <a:r>
              <a:rPr lang="ru-RU" sz="3600" dirty="0" smtClean="0">
                <a:solidFill>
                  <a:srgbClr val="00B050"/>
                </a:solidFill>
              </a:rPr>
              <a:t>! Так – </a:t>
            </a:r>
            <a:r>
              <a:rPr lang="ru-RU" sz="3600" dirty="0" err="1" smtClean="0">
                <a:solidFill>
                  <a:srgbClr val="00B050"/>
                </a:solidFill>
              </a:rPr>
              <a:t>так</a:t>
            </a:r>
            <a:r>
              <a:rPr lang="ru-RU" sz="3600" dirty="0" smtClean="0">
                <a:solidFill>
                  <a:srgbClr val="00B050"/>
                </a:solidFill>
              </a:rPr>
              <a:t> – </a:t>
            </a:r>
            <a:r>
              <a:rPr lang="ru-RU" sz="3600" dirty="0" err="1" smtClean="0">
                <a:solidFill>
                  <a:srgbClr val="00B050"/>
                </a:solidFill>
              </a:rPr>
              <a:t>так</a:t>
            </a:r>
            <a:r>
              <a:rPr lang="ru-RU" sz="3600" dirty="0" smtClean="0">
                <a:solidFill>
                  <a:srgbClr val="00B050"/>
                </a:solidFill>
              </a:rPr>
              <a:t>!»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384</TotalTime>
  <Words>137</Words>
  <PresentationFormat>Экран (4:3)</PresentationFormat>
  <Paragraphs>33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Профессии</vt:lpstr>
      <vt:lpstr>Слайд 2</vt:lpstr>
      <vt:lpstr>Слайд 3</vt:lpstr>
      <vt:lpstr>Слайд 4</vt:lpstr>
      <vt:lpstr>ХУДОЖЕСТВЕННАЯ</vt:lpstr>
      <vt:lpstr>Слайд 6</vt:lpstr>
      <vt:lpstr>Слайд 7</vt:lpstr>
      <vt:lpstr>Слайд 8</vt:lpstr>
      <vt:lpstr>Ф И З М И Н У Т К А</vt:lpstr>
      <vt:lpstr>МУЗЫКАЛЬНАЯ</vt:lpstr>
      <vt:lpstr>Слайд 11</vt:lpstr>
      <vt:lpstr>Композитор пишет музыку</vt:lpstr>
      <vt:lpstr>Музыкант исполняет музыку</vt:lpstr>
      <vt:lpstr>Певец исполняет музыку в песнях</vt:lpstr>
      <vt:lpstr>План рассказа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dc:creator>User</dc:creator>
  <cp:lastModifiedBy>User</cp:lastModifiedBy>
  <cp:revision>43</cp:revision>
  <dcterms:created xsi:type="dcterms:W3CDTF">2019-10-01T08:30:01Z</dcterms:created>
  <dcterms:modified xsi:type="dcterms:W3CDTF">2019-10-11T06:27:05Z</dcterms:modified>
</cp:coreProperties>
</file>