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8AAA3-1681-4109-8ADD-17A7320F52CF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DE53F-409E-444A-A11F-CA565C821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1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DE53F-409E-444A-A11F-CA565C821E7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19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DE53F-409E-444A-A11F-CA565C821E7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82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24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07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166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496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1580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59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83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5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3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29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3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7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4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83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6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12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1052737"/>
            <a:ext cx="7117180" cy="2160239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Тайны «бабушкиного» цветка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3573016"/>
            <a:ext cx="3706574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Автор: Маковецкая Дарья Олеговна, г. Челябинск, МАОУ СОШ № 154, 2 класс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business-lady.com/images/20288_Survivor_Salmon-Senta_enlxn_en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3990975" cy="349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7125113" cy="194421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Можно сделать прививку (белую герань мы привили  на красную)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C:\Users\user\Desktop\ГЕРАНЬ ФОТО\IMG_163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34888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lowers-in-home.ru/wp-content/uploads/flowers/%D0%B3%D0%B5%D1%80%D0%B0%D0%BD%D1%8C%20%D0%B2%D1%8B%D1%80%D0%B0%D1%89%D0%B8%D0%B2%D0%B0%D0%BD%D0%B8%D0%B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3600400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5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 юбилей школы мы подарили 5 цветков герани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C:\Users\user\Desktop\ГЕРАНЬ ФОТО\IMG_163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5041" y="627654"/>
            <a:ext cx="4771505" cy="3578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1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125113" cy="92447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Благодарим за внимание!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16833"/>
            <a:ext cx="7125112" cy="2448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Украшайте свой дом цветами: это красота и здоровье!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user\Desktop\ГЕРАНЬ ФОТО\IMG_16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3528392" cy="220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9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Цель работы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>
                <a:solidFill>
                  <a:srgbClr val="002060"/>
                </a:solidFill>
              </a:rPr>
              <a:t>Исследовать полезные свойства пеларгонии, ее влияние на экологию нашего дома и школы</a:t>
            </a: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Задачи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440776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</a:rPr>
              <a:t>раскрыть </a:t>
            </a:r>
            <a:r>
              <a:rPr lang="ru-RU" sz="2400" b="1" i="1" dirty="0">
                <a:solidFill>
                  <a:srgbClr val="002060"/>
                </a:solidFill>
              </a:rPr>
              <a:t>тайны «бабушкиного»  цветка, исследовать его полезные свойства, роль этого цветка в улучшении экологии нашего дома</a:t>
            </a:r>
            <a:r>
              <a:rPr lang="ru-RU" sz="2400" b="1" i="1" dirty="0" smtClean="0">
                <a:solidFill>
                  <a:srgbClr val="002060"/>
                </a:solidFill>
              </a:rPr>
              <a:t>;</a:t>
            </a:r>
            <a:endParaRPr lang="en-US" sz="2400" b="1" i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ru-RU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- п</a:t>
            </a:r>
            <a:r>
              <a:rPr lang="ru-RU" sz="2400" b="1" i="1" dirty="0" smtClean="0">
                <a:solidFill>
                  <a:srgbClr val="002060"/>
                </a:solidFill>
              </a:rPr>
              <a:t>ознакомиться  </a:t>
            </a:r>
            <a:r>
              <a:rPr lang="ru-RU" sz="2400" b="1" i="1" dirty="0">
                <a:solidFill>
                  <a:srgbClr val="002060"/>
                </a:solidFill>
              </a:rPr>
              <a:t>с дополнительной литературой, </a:t>
            </a:r>
            <a:r>
              <a:rPr lang="ru-RU" sz="2400" b="1" i="1" dirty="0" err="1">
                <a:solidFill>
                  <a:srgbClr val="002060"/>
                </a:solidFill>
              </a:rPr>
              <a:t>интернет-ресурсами</a:t>
            </a:r>
            <a:r>
              <a:rPr lang="ru-RU" sz="2400" b="1" i="1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endParaRPr lang="ru-RU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- выступить на школьной научно-практической конференции </a:t>
            </a:r>
          </a:p>
        </p:txBody>
      </p:sp>
    </p:spTree>
    <p:extLst>
      <p:ext uri="{BB962C8B-B14F-4D97-AF65-F5344CB8AC3E}">
        <p14:creationId xmlns:p14="http://schemas.microsoft.com/office/powerpoint/2010/main" val="34085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917201" cy="92447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Предмет                       Объект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исследования       </a:t>
            </a:r>
            <a:r>
              <a:rPr lang="ru-RU" b="1" i="1" dirty="0" err="1" smtClean="0">
                <a:solidFill>
                  <a:srgbClr val="FF0000"/>
                </a:solidFill>
              </a:rPr>
              <a:t>исследования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07361"/>
            <a:ext cx="8856984" cy="154963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Полезные свойства герани               Комнатное растений герань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user\Desktop\ДАША ГЕРАНЬ\IMG_09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01" y="3068960"/>
            <a:ext cx="4608195" cy="3456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2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ГИПОТЕЗА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981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</a:rPr>
              <a:t>Герань содержит фитонциды – вещества, убивающие болезнетворные бактерии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user\Desktop\ГЕРАНЬ ФОТО\IMG_16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56992"/>
            <a:ext cx="4510663" cy="3166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0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ОПЫТ № 1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398268"/>
              </p:ext>
            </p:extLst>
          </p:nvPr>
        </p:nvGraphicFramePr>
        <p:xfrm>
          <a:off x="899592" y="1628801"/>
          <a:ext cx="7632847" cy="4121170"/>
        </p:xfrm>
        <a:graphic>
          <a:graphicData uri="http://schemas.openxmlformats.org/drawingml/2006/table">
            <a:tbl>
              <a:tblPr firstRow="1" firstCol="1" bandRow="1"/>
              <a:tblGrid>
                <a:gridCol w="1526410"/>
                <a:gridCol w="1526410"/>
                <a:gridCol w="1603217"/>
                <a:gridCol w="1449603"/>
                <a:gridCol w="1527207"/>
              </a:tblGrid>
              <a:tr h="2016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Продукты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Мясо (не соленое) без листика герани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Мясо (не соленое), покрытое листиком герани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Жимолость без листочка герани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(покрылась плесенью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Жимолость с листочком герани (покрылась плесенью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Появился запах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Через 3 дня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Через 7 дней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Появилась плесень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Через 4 дня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Через 7 дней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3525" y="2854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Что такое фитонциды?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/>
              <a:t>фитонциды - </a:t>
            </a:r>
            <a:r>
              <a:rPr lang="ru-RU" sz="2800" b="1" dirty="0">
                <a:solidFill>
                  <a:srgbClr val="002060"/>
                </a:solidFill>
              </a:rPr>
              <a:t>вещества</a:t>
            </a:r>
            <a:r>
              <a:rPr lang="ru-RU" sz="2800" b="1" dirty="0"/>
              <a:t>, выделяемые растениями и подавляющие жизнедеятельность микроорганизмов</a:t>
            </a:r>
          </a:p>
        </p:txBody>
      </p:sp>
    </p:spTree>
    <p:extLst>
      <p:ext uri="{BB962C8B-B14F-4D97-AF65-F5344CB8AC3E}">
        <p14:creationId xmlns:p14="http://schemas.microsoft.com/office/powerpoint/2010/main" val="26350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Как мы выращивали герань для улучшения экологии в нашей школе?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C:\Users\user\Desktop\ДАША ГЕРАНЬ\IMG_118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7984" y="533400"/>
            <a:ext cx="5025619" cy="37671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7544" y="6093296"/>
            <a:ext cx="776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Мы пикировали молодые растения и рассадили в горшочки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Можно размножать герань черенками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C:\Users\user\Desktop\ДАША ГЕРАНЬ\IMG_118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4012" y="683765"/>
            <a:ext cx="4613564" cy="3466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2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</TotalTime>
  <Words>215</Words>
  <Application>Microsoft Office PowerPoint</Application>
  <PresentationFormat>Экран (4:3)</PresentationFormat>
  <Paragraphs>43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Сектор</vt:lpstr>
      <vt:lpstr>Тайны «бабушкиного» цветка</vt:lpstr>
      <vt:lpstr>Цель работы</vt:lpstr>
      <vt:lpstr>Задачи</vt:lpstr>
      <vt:lpstr>Предмет                       Объект исследования       исследования</vt:lpstr>
      <vt:lpstr>ГИПОТЕЗА</vt:lpstr>
      <vt:lpstr>ОПЫТ № 1</vt:lpstr>
      <vt:lpstr>Что такое фитонциды?</vt:lpstr>
      <vt:lpstr>Как мы выращивали герань для улучшения экологии в нашей школе?</vt:lpstr>
      <vt:lpstr>Можно размножать герань черенками</vt:lpstr>
      <vt:lpstr>Можно сделать прививку (белую герань мы привили  на красную)</vt:lpstr>
      <vt:lpstr>На юбилей школы мы подарили 5 цветков герани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Тайны «бабушкиного» цветка</dc:title>
  <dc:creator>user</dc:creator>
  <cp:lastModifiedBy>user</cp:lastModifiedBy>
  <cp:revision>10</cp:revision>
  <dcterms:created xsi:type="dcterms:W3CDTF">2015-10-08T06:42:20Z</dcterms:created>
  <dcterms:modified xsi:type="dcterms:W3CDTF">2016-03-01T13:38:33Z</dcterms:modified>
</cp:coreProperties>
</file>