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A14F3-B4E7-4530-B7B0-C4EEF478D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235D8A-189F-41ED-9CDC-93946BF25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C0584-2A3A-46F4-A7BB-7E2FF1715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8129B-FB6F-4DAC-9EBD-C21B28CB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59D839-5846-40A0-8CEA-1296FA9D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4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1275F-CAAB-4696-98C8-0ABF217D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B21FC5-2E80-4AD6-AA8F-52DBA2EE1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38C81-DA28-4C47-A532-81B93401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2315A-ED6F-4251-BF05-32469DF7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B6AF5B-1CDF-4C40-B33B-29A7FE6E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4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FE5E2F-BB8E-400B-83D1-EEB152022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328EB2-E498-4333-A653-F3EACDAF3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DC8375-39E6-4E82-8D7F-621BB083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4A28E3-E2F0-468E-A2D5-B8EFBE29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5FE40-414C-4B46-A018-5C8A201A0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1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A1E40-3023-4701-A401-9AAC3CE6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3CEA3F-F5E8-4A01-8C0B-20DE621A9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21FE1-F6FA-4DC3-B61A-E1575988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FDD15-B626-4247-9344-28448E09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19F4C-033F-414A-B5D2-93280348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0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31C45-A67E-4C61-8189-1A9CF6F3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9F27B-10A3-4378-A51C-5C550890E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5D473-9BDA-4FB8-8284-666E0CE5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37451C-25A1-4AFB-8DD0-361EF827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A26B63-1F66-4BE9-9191-875E1F90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0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8BEF2-C38B-4988-8C11-CD49366E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055EB-AA47-4742-AD02-6FB30C1FB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C246ED-EE0B-4220-B520-02E43F455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F93B9-E70C-4A34-949A-0AB0F25D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B9BD0-8F3C-4E6A-BF48-C141FFC42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42A22-EC3C-472C-8B00-662BF582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3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8FA9E-1999-457D-BEC7-C3CDFB3E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8D202E-4697-415F-B82D-5A6B9982C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EDC0D-1C0E-483B-9C08-96C0B68BD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DABF29-80C1-4A0C-9504-FB078450E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10A725-2640-45B5-B5C1-43CCF8AAC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234F375-7AAA-41EB-8D74-35396A42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48E050-EC98-4562-A149-85564EB6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A5147C-D2A0-4912-AEBB-B454C9DC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1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EBE1A-F295-437A-AB6A-7552622E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648B8D-F6DF-4A09-92B4-0D992F40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E3A161-B0C5-4402-841F-1B81D271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B48D07-8A22-424A-B473-35D62447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9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F68D87-617E-4CC1-BE55-AECED3B4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F8E14F-8E46-4231-859B-24A2D335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7E0051-993D-4266-9DB0-573ECB91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2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39814-3578-48CB-8BC3-82E0B6D6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D1E7A8-74A8-4DA5-B0D1-742D72B0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B82778-8A53-43B3-A6D8-CA73DB3DA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4C2FF-7066-41FA-BFEB-19ED7C810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2DB3C1-9AAF-4809-8F81-5CA7A7FD1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050FB-009D-4C2C-9F89-ED071652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29A33-5E67-47C2-AE83-9FD0E8ED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2E1F25-9191-4EA5-BCC7-28F118490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90D9A-18EE-44EE-815D-ED1ED516D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574F6F-4E2B-463B-A259-837F5763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6A2865-9C61-454B-A7B3-9526E435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590EE0-58BE-44DA-8A79-43353489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4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E76E1-62BB-4D3F-A206-AED9709D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BD33A4-5A76-49F7-B744-E7F062140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09F49-08DA-425C-A0E6-265A175F4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B7CB-4F89-44DF-AA08-550FDDC81129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679BED-B582-4E23-8054-CC3576841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6AA31-ACA8-4170-86FC-8A7E5E72E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CF83-F62B-44F9-9411-287BFA392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47F40-D903-4ADD-9805-FF4BD3BCC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8842" y="4084851"/>
            <a:ext cx="9144000" cy="2387600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ВОЕННЫХ</a:t>
            </a:r>
          </a:p>
        </p:txBody>
      </p:sp>
    </p:spTree>
    <p:extLst>
      <p:ext uri="{BB962C8B-B14F-4D97-AF65-F5344CB8AC3E}">
        <p14:creationId xmlns:p14="http://schemas.microsoft.com/office/powerpoint/2010/main" val="335836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Военно-воздушные войска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888\Desktop\рода войск\ввс вертолёт.jpg">
            <a:extLst>
              <a:ext uri="{FF2B5EF4-FFF2-40B4-BE49-F238E27FC236}">
                <a16:creationId xmlns:a16="http://schemas.microsoft.com/office/drawing/2014/main" id="{4B900FEC-ADBD-4611-B61E-00B648DA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6000" y="1577499"/>
            <a:ext cx="7020000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70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Военно-морской флот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888\Desktop\рода войск\вмф.jpg">
            <a:extLst>
              <a:ext uri="{FF2B5EF4-FFF2-40B4-BE49-F238E27FC236}">
                <a16:creationId xmlns:a16="http://schemas.microsoft.com/office/drawing/2014/main" id="{F085FF2D-0644-46A9-BE70-AFC66C5E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6134" y="1577499"/>
            <a:ext cx="7899731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19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Военно-морской флот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888\Desktop\рода войск\подводная лодка.jpg">
            <a:extLst>
              <a:ext uri="{FF2B5EF4-FFF2-40B4-BE49-F238E27FC236}">
                <a16:creationId xmlns:a16="http://schemas.microsoft.com/office/drawing/2014/main" id="{F6054424-AC6A-473B-ABC9-947BB719C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97487" y="1616164"/>
            <a:ext cx="6397025" cy="46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75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\Desktop\рода войск\27-июля-в-Севастополе-пройдет-парад-кораблей-и-военно-спортивный-праздник-посвященный-Дню-ВМФ-России.jpg">
            <a:extLst>
              <a:ext uri="{FF2B5EF4-FFF2-40B4-BE49-F238E27FC236}">
                <a16:creationId xmlns:a16="http://schemas.microsoft.com/office/drawing/2014/main" id="{ED7867D9-F3FF-4481-8D70-0FBA767D4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9354" y="657000"/>
            <a:ext cx="8128103" cy="55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35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70214C-FD8D-48F1-9631-AF41E14FFECF}"/>
              </a:ext>
            </a:extLst>
          </p:cNvPr>
          <p:cNvSpPr/>
          <p:nvPr/>
        </p:nvSpPr>
        <p:spPr>
          <a:xfrm>
            <a:off x="982639" y="95534"/>
            <a:ext cx="10167581" cy="102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«Кто где служит?»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C023172-72A9-41AE-8DDA-CBEBC96AF634}"/>
              </a:ext>
            </a:extLst>
          </p:cNvPr>
          <p:cNvSpPr/>
          <p:nvPr/>
        </p:nvSpPr>
        <p:spPr>
          <a:xfrm>
            <a:off x="982639" y="1124845"/>
            <a:ext cx="101675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служит в танковых войсках?</a:t>
            </a:r>
          </a:p>
        </p:txBody>
      </p:sp>
      <p:pic>
        <p:nvPicPr>
          <p:cNvPr id="6" name="Содержимое 8" descr="летчикl.jpg">
            <a:extLst>
              <a:ext uri="{FF2B5EF4-FFF2-40B4-BE49-F238E27FC236}">
                <a16:creationId xmlns:a16="http://schemas.microsoft.com/office/drawing/2014/main" id="{7A8C1FE6-4B54-4FA5-BBD2-09A17B455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329" y="1894286"/>
            <a:ext cx="6172200" cy="402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8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35AE9C-B895-41B5-ACFB-146469CA8251}"/>
              </a:ext>
            </a:extLst>
          </p:cNvPr>
          <p:cNvSpPr/>
          <p:nvPr/>
        </p:nvSpPr>
        <p:spPr>
          <a:xfrm>
            <a:off x="968991" y="641445"/>
            <a:ext cx="101539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служит в пехотных войсках?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8F6E0C-4D93-486F-8E94-D8932B915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56" y="1536555"/>
            <a:ext cx="6637604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6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85C9506-D30A-4E13-87D6-71315F17A966}"/>
              </a:ext>
            </a:extLst>
          </p:cNvPr>
          <p:cNvSpPr/>
          <p:nvPr/>
        </p:nvSpPr>
        <p:spPr>
          <a:xfrm>
            <a:off x="982639" y="641445"/>
            <a:ext cx="10112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несет службу в море?</a:t>
            </a:r>
          </a:p>
        </p:txBody>
      </p:sp>
      <p:pic>
        <p:nvPicPr>
          <p:cNvPr id="3" name="Содержимое 6" descr="военные моряки.jpg">
            <a:extLst>
              <a:ext uri="{FF2B5EF4-FFF2-40B4-BE49-F238E27FC236}">
                <a16:creationId xmlns:a16="http://schemas.microsoft.com/office/drawing/2014/main" id="{E43D5AE3-312F-410D-8A13-CB47F3BD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57" y="1428555"/>
            <a:ext cx="78204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2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77D76D-8150-42F9-A15C-E7453950D240}"/>
              </a:ext>
            </a:extLst>
          </p:cNvPr>
          <p:cNvSpPr/>
          <p:nvPr/>
        </p:nvSpPr>
        <p:spPr>
          <a:xfrm>
            <a:off x="968991" y="600501"/>
            <a:ext cx="10112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охраняет нашу Родину на небе? </a:t>
            </a:r>
          </a:p>
        </p:txBody>
      </p:sp>
      <p:pic>
        <p:nvPicPr>
          <p:cNvPr id="3" name="Содержимое 8" descr="летчикl.jpg">
            <a:extLst>
              <a:ext uri="{FF2B5EF4-FFF2-40B4-BE49-F238E27FC236}">
                <a16:creationId xmlns:a16="http://schemas.microsoft.com/office/drawing/2014/main" id="{3E7F7A56-DAC7-4DDE-91B0-84DC38E0C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73" y="1505499"/>
            <a:ext cx="6732253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2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77D76D-8150-42F9-A15C-E7453950D240}"/>
              </a:ext>
            </a:extLst>
          </p:cNvPr>
          <p:cNvSpPr/>
          <p:nvPr/>
        </p:nvSpPr>
        <p:spPr>
          <a:xfrm>
            <a:off x="968991" y="600501"/>
            <a:ext cx="10112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охраняет родину на границе? </a:t>
            </a:r>
          </a:p>
        </p:txBody>
      </p:sp>
      <p:pic>
        <p:nvPicPr>
          <p:cNvPr id="3" name="Содержимое 8" descr="летчикl.jpg">
            <a:extLst>
              <a:ext uri="{FF2B5EF4-FFF2-40B4-BE49-F238E27FC236}">
                <a16:creationId xmlns:a16="http://schemas.microsoft.com/office/drawing/2014/main" id="{EF315EFB-6386-407D-9F3F-171A21AD5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503008"/>
            <a:ext cx="4267200" cy="475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77D76D-8150-42F9-A15C-E7453950D240}"/>
              </a:ext>
            </a:extLst>
          </p:cNvPr>
          <p:cNvSpPr/>
          <p:nvPr/>
        </p:nvSpPr>
        <p:spPr>
          <a:xfrm>
            <a:off x="968991" y="600501"/>
            <a:ext cx="10112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служит на подводных лодках?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66B6F17-96D2-400A-B4B1-A1562A3C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00" y="1369942"/>
            <a:ext cx="648000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9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280ADB-8410-432D-922F-76D83E195333}"/>
              </a:ext>
            </a:extLst>
          </p:cNvPr>
          <p:cNvSpPr/>
          <p:nvPr/>
        </p:nvSpPr>
        <p:spPr>
          <a:xfrm>
            <a:off x="982639" y="1665027"/>
            <a:ext cx="101266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Сухопутные войска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Военно-воздушные силы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Военно-морской флот</a:t>
            </a:r>
          </a:p>
          <a:p>
            <a:endParaRPr lang="ru-RU" sz="5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CFAF09B-7730-4BAC-9529-128FCF82852F}"/>
              </a:ext>
            </a:extLst>
          </p:cNvPr>
          <p:cNvSpPr/>
          <p:nvPr/>
        </p:nvSpPr>
        <p:spPr>
          <a:xfrm>
            <a:off x="982639" y="586854"/>
            <a:ext cx="101266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Рода войск: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39400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5.jpg">
            <a:extLst>
              <a:ext uri="{FF2B5EF4-FFF2-40B4-BE49-F238E27FC236}">
                <a16:creationId xmlns:a16="http://schemas.microsoft.com/office/drawing/2014/main" id="{4BC4D338-5DB5-4B7C-8E6D-96FA6A4BF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375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t-55_22.jpg">
            <a:extLst>
              <a:ext uri="{FF2B5EF4-FFF2-40B4-BE49-F238E27FC236}">
                <a16:creationId xmlns:a16="http://schemas.microsoft.com/office/drawing/2014/main" id="{231423D8-4BFC-4590-B1D4-519967CD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802" y="925051"/>
            <a:ext cx="6198361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788AD0B-C114-47E3-BEF3-E3B9CF456636}"/>
              </a:ext>
            </a:extLst>
          </p:cNvPr>
          <p:cNvSpPr/>
          <p:nvPr/>
        </p:nvSpPr>
        <p:spPr>
          <a:xfrm>
            <a:off x="-109181" y="0"/>
            <a:ext cx="4492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Танкисту нужен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F513BD-E927-4279-A994-6004CF40C48E}"/>
              </a:ext>
            </a:extLst>
          </p:cNvPr>
          <p:cNvSpPr/>
          <p:nvPr/>
        </p:nvSpPr>
        <p:spPr>
          <a:xfrm>
            <a:off x="8011235" y="5506936"/>
            <a:ext cx="28796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 </a:t>
            </a:r>
          </a:p>
        </p:txBody>
      </p:sp>
    </p:spTree>
    <p:extLst>
      <p:ext uri="{BB962C8B-B14F-4D97-AF65-F5344CB8AC3E}">
        <p14:creationId xmlns:p14="http://schemas.microsoft.com/office/powerpoint/2010/main" val="2281126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AE69D8-1198-43FE-A289-019086AD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9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FAA102-B0CA-4471-A531-D2DBCEFCF2F8}"/>
              </a:ext>
            </a:extLst>
          </p:cNvPr>
          <p:cNvSpPr/>
          <p:nvPr/>
        </p:nvSpPr>
        <p:spPr>
          <a:xfrm>
            <a:off x="0" y="0"/>
            <a:ext cx="4589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Десантнику нужен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A014264-B9E4-4BAA-9E4F-FC8B6329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037" y="464024"/>
            <a:ext cx="4462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4F62DB-F4FF-4C39-BB34-F95A18D1CA07}"/>
              </a:ext>
            </a:extLst>
          </p:cNvPr>
          <p:cNvSpPr/>
          <p:nvPr/>
        </p:nvSpPr>
        <p:spPr>
          <a:xfrm>
            <a:off x="8884693" y="5460318"/>
            <a:ext cx="2866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Парашют</a:t>
            </a:r>
          </a:p>
        </p:txBody>
      </p:sp>
    </p:spTree>
    <p:extLst>
      <p:ext uri="{BB962C8B-B14F-4D97-AF65-F5344CB8AC3E}">
        <p14:creationId xmlns:p14="http://schemas.microsoft.com/office/powerpoint/2010/main" val="2357875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имени-15.jpg">
            <a:extLst>
              <a:ext uri="{FF2B5EF4-FFF2-40B4-BE49-F238E27FC236}">
                <a16:creationId xmlns:a16="http://schemas.microsoft.com/office/drawing/2014/main" id="{018986D5-518F-4444-8148-337A06D7B6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9" y="705798"/>
            <a:ext cx="46799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mi8_03.jpg">
            <a:extLst>
              <a:ext uri="{FF2B5EF4-FFF2-40B4-BE49-F238E27FC236}">
                <a16:creationId xmlns:a16="http://schemas.microsoft.com/office/drawing/2014/main" id="{E92B11CB-62B1-453B-A434-C75DB1E82B8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113" r="3538"/>
          <a:stretch>
            <a:fillRect/>
          </a:stretch>
        </p:blipFill>
        <p:spPr>
          <a:xfrm>
            <a:off x="5742850" y="1227816"/>
            <a:ext cx="4911453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E89C9E-387A-446D-9E2A-90283A05A648}"/>
              </a:ext>
            </a:extLst>
          </p:cNvPr>
          <p:cNvSpPr/>
          <p:nvPr/>
        </p:nvSpPr>
        <p:spPr>
          <a:xfrm>
            <a:off x="1" y="150125"/>
            <a:ext cx="53635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Десантнику нужен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1F6800-8B3E-47AA-AD44-2F7716005655}"/>
              </a:ext>
            </a:extLst>
          </p:cNvPr>
          <p:cNvSpPr/>
          <p:nvPr/>
        </p:nvSpPr>
        <p:spPr>
          <a:xfrm flipH="1">
            <a:off x="6796585" y="5460325"/>
            <a:ext cx="421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Вертолет </a:t>
            </a:r>
          </a:p>
        </p:txBody>
      </p:sp>
    </p:spTree>
    <p:extLst>
      <p:ext uri="{BB962C8B-B14F-4D97-AF65-F5344CB8AC3E}">
        <p14:creationId xmlns:p14="http://schemas.microsoft.com/office/powerpoint/2010/main" val="1423469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001.jpg">
            <a:extLst>
              <a:ext uri="{FF2B5EF4-FFF2-40B4-BE49-F238E27FC236}">
                <a16:creationId xmlns:a16="http://schemas.microsoft.com/office/drawing/2014/main" id="{552F7D9E-7925-4BC7-BCF8-F127C98F6EEA}"/>
              </a:ext>
            </a:extLst>
          </p:cNvPr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326340" cy="695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Безимени-10.jpg">
            <a:extLst>
              <a:ext uri="{FF2B5EF4-FFF2-40B4-BE49-F238E27FC236}">
                <a16:creationId xmlns:a16="http://schemas.microsoft.com/office/drawing/2014/main" id="{32B40124-32B3-4204-8787-5D0CD3B594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69" y="1305000"/>
            <a:ext cx="5591986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B719EE-5F96-4718-9D48-C4014653A4A3}"/>
              </a:ext>
            </a:extLst>
          </p:cNvPr>
          <p:cNvSpPr/>
          <p:nvPr/>
        </p:nvSpPr>
        <p:spPr>
          <a:xfrm>
            <a:off x="1" y="0"/>
            <a:ext cx="45992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Артиллеристу нужен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D63424-A3F8-4C37-ABB3-D2DA58804316}"/>
              </a:ext>
            </a:extLst>
          </p:cNvPr>
          <p:cNvSpPr/>
          <p:nvPr/>
        </p:nvSpPr>
        <p:spPr>
          <a:xfrm flipH="1">
            <a:off x="7724633" y="5732061"/>
            <a:ext cx="4148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Пушка</a:t>
            </a:r>
          </a:p>
        </p:txBody>
      </p:sp>
    </p:spTree>
    <p:extLst>
      <p:ext uri="{BB962C8B-B14F-4D97-AF65-F5344CB8AC3E}">
        <p14:creationId xmlns:p14="http://schemas.microsoft.com/office/powerpoint/2010/main" val="4007675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имени-13.jpg">
            <a:extLst>
              <a:ext uri="{FF2B5EF4-FFF2-40B4-BE49-F238E27FC236}">
                <a16:creationId xmlns:a16="http://schemas.microsoft.com/office/drawing/2014/main" id="{3A36A3D8-1BAB-411B-AA59-070234D098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0" y="800894"/>
            <a:ext cx="42719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Безимени-8.jpg">
            <a:extLst>
              <a:ext uri="{FF2B5EF4-FFF2-40B4-BE49-F238E27FC236}">
                <a16:creationId xmlns:a16="http://schemas.microsoft.com/office/drawing/2014/main" id="{E92AED65-C810-4CA3-8102-28698530BC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33" y="1189831"/>
            <a:ext cx="34004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06D192-F888-4E33-8930-E9901369B6D2}"/>
              </a:ext>
            </a:extLst>
          </p:cNvPr>
          <p:cNvSpPr/>
          <p:nvPr/>
        </p:nvSpPr>
        <p:spPr>
          <a:xfrm>
            <a:off x="368491" y="191069"/>
            <a:ext cx="480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Автоматчику нужен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8D36AC-085B-4F98-A5C2-F404F04A50BB}"/>
              </a:ext>
            </a:extLst>
          </p:cNvPr>
          <p:cNvSpPr/>
          <p:nvPr/>
        </p:nvSpPr>
        <p:spPr>
          <a:xfrm flipH="1">
            <a:off x="8079475" y="5668167"/>
            <a:ext cx="41125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 </a:t>
            </a:r>
          </a:p>
        </p:txBody>
      </p:sp>
    </p:spTree>
    <p:extLst>
      <p:ext uri="{BB962C8B-B14F-4D97-AF65-F5344CB8AC3E}">
        <p14:creationId xmlns:p14="http://schemas.microsoft.com/office/powerpoint/2010/main" val="1173749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имени-2.jpg">
            <a:extLst>
              <a:ext uri="{FF2B5EF4-FFF2-40B4-BE49-F238E27FC236}">
                <a16:creationId xmlns:a16="http://schemas.microsoft.com/office/drawing/2014/main" id="{96E597CC-C570-4BBB-97B8-209286F5C7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22830"/>
            <a:ext cx="4507752" cy="6980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ee155f16ad407b5a584b8c8fb40b4c7b38feba64.jpg">
            <a:extLst>
              <a:ext uri="{FF2B5EF4-FFF2-40B4-BE49-F238E27FC236}">
                <a16:creationId xmlns:a16="http://schemas.microsoft.com/office/drawing/2014/main" id="{0681E7CB-EF86-4998-91A6-C092FD5F12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4443" y="1001003"/>
            <a:ext cx="6000000" cy="45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52D2B3-7346-4889-89F4-D70772AA7FC8}"/>
              </a:ext>
            </a:extLst>
          </p:cNvPr>
          <p:cNvSpPr/>
          <p:nvPr/>
        </p:nvSpPr>
        <p:spPr>
          <a:xfrm>
            <a:off x="1" y="0"/>
            <a:ext cx="4507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Летчику нужен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0CA846-1E30-4B08-A90C-5BEF5A2BACFE}"/>
              </a:ext>
            </a:extLst>
          </p:cNvPr>
          <p:cNvSpPr/>
          <p:nvPr/>
        </p:nvSpPr>
        <p:spPr>
          <a:xfrm rot="10800000" flipH="1" flipV="1">
            <a:off x="8420669" y="5823474"/>
            <a:ext cx="3466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 </a:t>
            </a:r>
          </a:p>
        </p:txBody>
      </p:sp>
    </p:spTree>
    <p:extLst>
      <p:ext uri="{BB962C8B-B14F-4D97-AF65-F5344CB8AC3E}">
        <p14:creationId xmlns:p14="http://schemas.microsoft.com/office/powerpoint/2010/main" val="107533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888\Desktop\рода войск\0_bbf66_3e5fd92f_orig.jpg">
            <a:extLst>
              <a:ext uri="{FF2B5EF4-FFF2-40B4-BE49-F238E27FC236}">
                <a16:creationId xmlns:a16="http://schemas.microsoft.com/office/drawing/2014/main" id="{F34607A6-F471-4627-A19D-86035A9C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20" y="58003"/>
            <a:ext cx="8572560" cy="6777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0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103CC6-1304-4B8B-86F0-DD4B114565B9}"/>
              </a:ext>
            </a:extLst>
          </p:cNvPr>
          <p:cNvSpPr/>
          <p:nvPr/>
        </p:nvSpPr>
        <p:spPr>
          <a:xfrm>
            <a:off x="982639" y="545910"/>
            <a:ext cx="101812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Сухопутные войска:</a:t>
            </a:r>
          </a:p>
        </p:txBody>
      </p:sp>
      <p:pic>
        <p:nvPicPr>
          <p:cNvPr id="3" name="Picture 3" descr="C:\Users\888\Desktop\рода войск\танк.войска.jpg">
            <a:extLst>
              <a:ext uri="{FF2B5EF4-FFF2-40B4-BE49-F238E27FC236}">
                <a16:creationId xmlns:a16="http://schemas.microsoft.com/office/drawing/2014/main" id="{884E332B-699A-43B5-BC29-1B4D32BBD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62652" y="2138454"/>
            <a:ext cx="6266695" cy="4068000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439E48-D1BC-4386-8BDA-FE3F7C0FD840}"/>
              </a:ext>
            </a:extLst>
          </p:cNvPr>
          <p:cNvSpPr/>
          <p:nvPr/>
        </p:nvSpPr>
        <p:spPr>
          <a:xfrm>
            <a:off x="1173707" y="1433015"/>
            <a:ext cx="9990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танковые войска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5326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ракетные  войска</a:t>
            </a:r>
            <a:endParaRPr lang="ru-RU" sz="4800" dirty="0"/>
          </a:p>
        </p:txBody>
      </p:sp>
      <p:pic>
        <p:nvPicPr>
          <p:cNvPr id="3" name="Picture 3" descr="C:\Users\888\Desktop\рода войск\ракетные.jpg">
            <a:extLst>
              <a:ext uri="{FF2B5EF4-FFF2-40B4-BE49-F238E27FC236}">
                <a16:creationId xmlns:a16="http://schemas.microsoft.com/office/drawing/2014/main" id="{71C1B01C-C530-446B-81A4-013B23BAA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91634" y="1289499"/>
            <a:ext cx="7408732" cy="496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61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ракетные  войска</a:t>
            </a:r>
            <a:endParaRPr lang="ru-RU" sz="4800" dirty="0"/>
          </a:p>
        </p:txBody>
      </p:sp>
      <p:pic>
        <p:nvPicPr>
          <p:cNvPr id="4" name="Picture 2" descr="C:\Users\888\Desktop\рода войск\ракета.jpg">
            <a:extLst>
              <a:ext uri="{FF2B5EF4-FFF2-40B4-BE49-F238E27FC236}">
                <a16:creationId xmlns:a16="http://schemas.microsoft.com/office/drawing/2014/main" id="{B0E1958D-8EA4-4A23-BDA0-48501FEB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86056" y="1649499"/>
            <a:ext cx="7947100" cy="46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69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артиллерия</a:t>
            </a:r>
            <a:endParaRPr lang="ru-RU" sz="4800" dirty="0"/>
          </a:p>
        </p:txBody>
      </p:sp>
      <p:pic>
        <p:nvPicPr>
          <p:cNvPr id="5" name="Picture 2" descr="C:\Users\888\Desktop\рода войск\артиллерия.jpg">
            <a:extLst>
              <a:ext uri="{FF2B5EF4-FFF2-40B4-BE49-F238E27FC236}">
                <a16:creationId xmlns:a16="http://schemas.microsoft.com/office/drawing/2014/main" id="{1BD5E7A5-528E-4D49-A7BA-B7474B173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20502" y="1577499"/>
            <a:ext cx="7478208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99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мотострелковые войска</a:t>
            </a:r>
            <a:endParaRPr lang="ru-RU" sz="4800" dirty="0"/>
          </a:p>
        </p:txBody>
      </p:sp>
      <p:pic>
        <p:nvPicPr>
          <p:cNvPr id="4" name="Picture 2" descr="C:\Users\888\Desktop\рода войск\мотострелковые.jpg">
            <a:extLst>
              <a:ext uri="{FF2B5EF4-FFF2-40B4-BE49-F238E27FC236}">
                <a16:creationId xmlns:a16="http://schemas.microsoft.com/office/drawing/2014/main" id="{9C3E9BB0-FDF7-4F12-ACC5-B899F641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9074" y="1397499"/>
            <a:ext cx="6853851" cy="48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97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инженерные войска</a:t>
            </a:r>
            <a:endParaRPr lang="ru-RU" sz="4800" dirty="0"/>
          </a:p>
        </p:txBody>
      </p:sp>
      <p:pic>
        <p:nvPicPr>
          <p:cNvPr id="5" name="Picture 4" descr="C:\Users\888\Desktop\рода войск\razm.jpg">
            <a:extLst>
              <a:ext uri="{FF2B5EF4-FFF2-40B4-BE49-F238E27FC236}">
                <a16:creationId xmlns:a16="http://schemas.microsoft.com/office/drawing/2014/main" id="{89B69A69-7EBA-476D-A707-8B0FF70C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9075" y="1397499"/>
            <a:ext cx="6853850" cy="48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9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13AE81-3E10-421B-873E-A0866483BFB2}"/>
              </a:ext>
            </a:extLst>
          </p:cNvPr>
          <p:cNvSpPr/>
          <p:nvPr/>
        </p:nvSpPr>
        <p:spPr>
          <a:xfrm>
            <a:off x="1009934" y="600501"/>
            <a:ext cx="10099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Военно-воздушные войска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888\Desktop\рода войск\vvs_spec_voiska.jpg">
            <a:extLst>
              <a:ext uri="{FF2B5EF4-FFF2-40B4-BE49-F238E27FC236}">
                <a16:creationId xmlns:a16="http://schemas.microsoft.com/office/drawing/2014/main" id="{94F6789F-2DF7-4234-9F42-0A8A50CAA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5229" y="1505499"/>
            <a:ext cx="6701541" cy="47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4204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94</Words>
  <Application>Microsoft Office PowerPoint</Application>
  <PresentationFormat>Широкоэкранный</PresentationFormat>
  <Paragraphs>35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ПРОФЕССИИ ВОЕННЫХ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Ellena</dc:creator>
  <cp:lastModifiedBy>Ellena</cp:lastModifiedBy>
  <cp:revision>7</cp:revision>
  <dcterms:created xsi:type="dcterms:W3CDTF">2023-10-18T14:17:38Z</dcterms:created>
  <dcterms:modified xsi:type="dcterms:W3CDTF">2023-10-18T16:25:58Z</dcterms:modified>
</cp:coreProperties>
</file>