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E4B1-199E-4D33-BA78-EFFCE944495B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80EF9-BF0C-4C12-944E-B526CE8DA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80EF9-BF0C-4C12-944E-B526CE8DAD4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FA223EC9-EBBC-49B7-A2DE-3515C6CAA1B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63354C3-BCDF-488E-8EC5-94BF9F656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Программа</a:t>
            </a:r>
            <a:br>
              <a:rPr lang="ru-RU" dirty="0" smtClean="0"/>
            </a:br>
            <a:r>
              <a:rPr lang="ru-RU" dirty="0" smtClean="0"/>
              <a:t>Психологическая компетентность педагогов</a:t>
            </a:r>
            <a:br>
              <a:rPr lang="ru-RU" dirty="0" smtClean="0"/>
            </a:br>
            <a:r>
              <a:rPr lang="ru-RU" dirty="0" smtClean="0"/>
              <a:t>« Ветер перемен»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149080"/>
            <a:ext cx="5184576" cy="14401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ЦЕНТР ДИАГНОСТИКИ И КОНСУЛЬТИРОВАНИЯ </a:t>
            </a:r>
          </a:p>
          <a:p>
            <a:r>
              <a:rPr lang="ru-RU" dirty="0" smtClean="0"/>
              <a:t>КОПЕЙСК 2014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повысить уровень знаний педагогов в области психологии личности, возрастной психологии, психологии межличностных отношений, психологии конфликта.</a:t>
            </a:r>
          </a:p>
          <a:p>
            <a:pPr lvl="0"/>
            <a:r>
              <a:rPr lang="ru-RU" dirty="0" smtClean="0"/>
              <a:t>развить умения и навыки предупреждения и преодоления трудностей в период осуществления профессиональной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Групповая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Повышение  уровня знаний в области психологии педагогического сообщества </a:t>
            </a:r>
            <a:r>
              <a:rPr lang="ru-RU" dirty="0" err="1" smtClean="0"/>
              <a:t>Копейского</a:t>
            </a:r>
            <a:r>
              <a:rPr lang="ru-RU" dirty="0" smtClean="0"/>
              <a:t> городского округа;</a:t>
            </a:r>
          </a:p>
          <a:p>
            <a:pPr lvl="0"/>
            <a:r>
              <a:rPr lang="ru-RU" dirty="0" smtClean="0"/>
              <a:t>Возможность осуществлять свою профессиональную деятельность, не нарушая психологического здоровья учащихся, а повышая его уровень;</a:t>
            </a:r>
          </a:p>
          <a:p>
            <a:pPr lvl="0"/>
            <a:r>
              <a:rPr lang="ru-RU" dirty="0" smtClean="0"/>
              <a:t> Умение разрабатывать индивидуальную траекторию обучения учащегося, опираясь на психофизиологические особенности детей;</a:t>
            </a:r>
          </a:p>
          <a:p>
            <a:pPr lvl="0"/>
            <a:r>
              <a:rPr lang="ru-RU" dirty="0" smtClean="0"/>
              <a:t>Овладение навыками самопомощи при возникновении трудных профессиональных ситуациях.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Тематическое планирование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1.Индивидуализация обучения как необходимое условие сохранения психологического здоровья учащихся:</a:t>
            </a:r>
          </a:p>
          <a:p>
            <a:pPr lvl="0"/>
            <a:r>
              <a:rPr lang="ru-RU" dirty="0" smtClean="0"/>
              <a:t>Преобладающий канал восприятия;</a:t>
            </a:r>
          </a:p>
          <a:p>
            <a:pPr lvl="0"/>
            <a:r>
              <a:rPr lang="ru-RU" dirty="0" smtClean="0"/>
              <a:t>Преобладающий локус контроля;</a:t>
            </a:r>
          </a:p>
          <a:p>
            <a:pPr lvl="0"/>
            <a:r>
              <a:rPr lang="ru-RU" dirty="0" smtClean="0"/>
              <a:t>Тип нервной системы;</a:t>
            </a:r>
          </a:p>
          <a:p>
            <a:pPr lvl="0"/>
            <a:r>
              <a:rPr lang="ru-RU" dirty="0" smtClean="0"/>
              <a:t>Работоспособность или утомляемость;</a:t>
            </a:r>
          </a:p>
          <a:p>
            <a:pPr lvl="0"/>
            <a:r>
              <a:rPr lang="ru-RU" dirty="0" smtClean="0"/>
              <a:t>Мышление;</a:t>
            </a:r>
          </a:p>
          <a:p>
            <a:pPr lvl="0"/>
            <a:r>
              <a:rPr lang="ru-RU" dirty="0" smtClean="0"/>
              <a:t>Учебная мотивация;</a:t>
            </a:r>
          </a:p>
          <a:p>
            <a:r>
              <a:rPr lang="ru-RU" dirty="0" smtClean="0"/>
              <a:t>Тревожность.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4722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2.Взаимодействие педагогов с учащимися, имеющими выраженные нарушения психологического здоровья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Защитная агрессивность;</a:t>
            </a:r>
          </a:p>
          <a:p>
            <a:pPr lvl="0"/>
            <a:r>
              <a:rPr lang="ru-RU" dirty="0" smtClean="0"/>
              <a:t>Страх уничтожения;</a:t>
            </a:r>
          </a:p>
          <a:p>
            <a:pPr lvl="0"/>
            <a:r>
              <a:rPr lang="ru-RU" dirty="0" smtClean="0"/>
              <a:t>Деструктивная агрессивность;</a:t>
            </a:r>
          </a:p>
          <a:p>
            <a:pPr lvl="0"/>
            <a:r>
              <a:rPr lang="ru-RU" dirty="0" smtClean="0"/>
              <a:t>Социальные страхи;</a:t>
            </a:r>
          </a:p>
          <a:p>
            <a:pPr lvl="0"/>
            <a:r>
              <a:rPr lang="ru-RU" dirty="0" smtClean="0"/>
              <a:t>Демонстративная агрессивность;</a:t>
            </a:r>
          </a:p>
          <a:p>
            <a:pPr lvl="0"/>
            <a:r>
              <a:rPr lang="ru-RU" dirty="0" smtClean="0"/>
              <a:t>Страх самовыражения;</a:t>
            </a:r>
          </a:p>
          <a:p>
            <a:pPr lvl="0"/>
            <a:r>
              <a:rPr lang="ru-RU" dirty="0" smtClean="0"/>
              <a:t>Компенсаторная агрессивность;</a:t>
            </a:r>
          </a:p>
          <a:p>
            <a:pPr lvl="0"/>
            <a:r>
              <a:rPr lang="ru-RU" dirty="0" smtClean="0"/>
              <a:t>Страх взросления;</a:t>
            </a:r>
          </a:p>
          <a:p>
            <a:pPr lvl="0"/>
            <a:r>
              <a:rPr lang="ru-RU" dirty="0" smtClean="0"/>
              <a:t>Отрицающая агрессивность;</a:t>
            </a:r>
          </a:p>
          <a:p>
            <a:r>
              <a:rPr lang="ru-RU" dirty="0" smtClean="0"/>
              <a:t>Страх самоопределения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3.Как воспитывать, но не калечить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Особенности русского воспитания </a:t>
            </a:r>
          </a:p>
          <a:p>
            <a:pPr lvl="0"/>
            <a:r>
              <a:rPr lang="ru-RU" dirty="0" smtClean="0"/>
              <a:t>Принуждение, устыжение, наказание, угрозы, ограничения, критика, указания, унижение,  игнорирование, похвала;</a:t>
            </a:r>
          </a:p>
          <a:p>
            <a:r>
              <a:rPr lang="ru-RU" dirty="0" smtClean="0"/>
              <a:t>Эмоциональная зрелость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4. Школьная  </a:t>
            </a:r>
            <a:r>
              <a:rPr lang="ru-RU" sz="3600" b="1" dirty="0" err="1" smtClean="0"/>
              <a:t>конфликтология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Специфика школьных конфликтов;</a:t>
            </a:r>
          </a:p>
          <a:p>
            <a:pPr lvl="0"/>
            <a:r>
              <a:rPr lang="ru-RU" dirty="0" smtClean="0"/>
              <a:t>Конфликтное поведение школьников;</a:t>
            </a:r>
          </a:p>
          <a:p>
            <a:r>
              <a:rPr lang="ru-RU" dirty="0" smtClean="0"/>
              <a:t>Методы предупреждения и разрешения конфликтных ситуаций в школе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5" name="Рисунок 4" descr="MP9004393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238" b="11238"/>
          <a:stretch>
            <a:fillRect/>
          </a:stretch>
        </p:blipFill>
        <p:spPr>
          <a:xfrm>
            <a:off x="1475656" y="404664"/>
            <a:ext cx="6912768" cy="41642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TS010352479</Template>
  <TotalTime>51</TotalTime>
  <Words>229</Words>
  <Application>Microsoft Office PowerPoint</Application>
  <PresentationFormat>Экран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Student presentation</vt:lpstr>
      <vt:lpstr>Программа Психологическая компетентность педагогов « Ветер перемен»</vt:lpstr>
      <vt:lpstr>Цель программы</vt:lpstr>
      <vt:lpstr>Форма работы</vt:lpstr>
      <vt:lpstr>Ожидаемый результат</vt:lpstr>
      <vt:lpstr>Тематическое планирование</vt:lpstr>
      <vt:lpstr>2.Взаимодействие педагогов с учащимися, имеющими выраженные нарушения психологического здоровья </vt:lpstr>
      <vt:lpstr>3.Как воспитывать, но не калечить </vt:lpstr>
      <vt:lpstr>4. Школьная  конфликтология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Психологическая компетентность педагогов « Ветер перемен»</dc:title>
  <dc:creator>пользователь</dc:creator>
  <cp:lastModifiedBy>пользователь</cp:lastModifiedBy>
  <cp:revision>12</cp:revision>
  <dcterms:created xsi:type="dcterms:W3CDTF">2014-03-24T13:34:15Z</dcterms:created>
  <dcterms:modified xsi:type="dcterms:W3CDTF">2014-03-26T13:30:31Z</dcterms:modified>
</cp:coreProperties>
</file>