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3" r:id="rId2"/>
    <p:sldId id="262" r:id="rId3"/>
    <p:sldId id="270" r:id="rId4"/>
    <p:sldId id="265" r:id="rId5"/>
    <p:sldId id="267" r:id="rId6"/>
    <p:sldId id="258" r:id="rId7"/>
    <p:sldId id="257" r:id="rId8"/>
    <p:sldId id="259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 varScale="1">
        <p:scale>
          <a:sx n="74" d="100"/>
          <a:sy n="74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C511-4BEC-4DEC-A40B-C42BB2E7154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3FA1-F15F-4A6F-AB72-2194E9F765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4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F3FA1-F15F-4A6F-AB72-2194E9F765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265176" lvl="0" indent="-265176" algn="ctr">
              <a:spcBef>
                <a:spcPts val="250"/>
              </a:spcBef>
              <a:defRPr/>
            </a:pPr>
            <a:r>
              <a:rPr lang="ru-RU" sz="2700" dirty="0" smtClean="0"/>
              <a:t>Конспект занятия по информатике для 5 класса по теме:</a:t>
            </a:r>
            <a:br>
              <a:rPr lang="ru-RU" sz="2700" dirty="0" smtClean="0"/>
            </a:br>
            <a:r>
              <a:rPr lang="ru-RU" sz="2700" dirty="0" smtClean="0">
                <a:solidFill>
                  <a:srgbClr val="244C9C"/>
                </a:solidFill>
              </a:rPr>
              <a:t>«</a:t>
            </a:r>
            <a:r>
              <a:rPr lang="ru-RU" sz="2700" dirty="0" smtClean="0">
                <a:solidFill>
                  <a:srgbClr val="244C9C"/>
                </a:solidFill>
                <a:effectLst/>
                <a:ea typeface="+mn-ea"/>
                <a:cs typeface="+mn-cs"/>
              </a:rPr>
              <a:t>Преобразование </a:t>
            </a:r>
            <a:r>
              <a:rPr lang="ru-RU" sz="2700" dirty="0">
                <a:solidFill>
                  <a:srgbClr val="244C9C"/>
                </a:solidFill>
                <a:effectLst/>
                <a:ea typeface="+mn-ea"/>
                <a:cs typeface="+mn-cs"/>
              </a:rPr>
              <a:t>информации по заданным </a:t>
            </a:r>
            <a:r>
              <a:rPr lang="ru-RU" sz="2700" dirty="0" smtClean="0">
                <a:solidFill>
                  <a:srgbClr val="244C9C"/>
                </a:solidFill>
                <a:effectLst/>
                <a:ea typeface="+mn-ea"/>
                <a:cs typeface="+mn-cs"/>
              </a:rPr>
              <a:t>правилам»</a:t>
            </a:r>
            <a:r>
              <a:rPr lang="ru-RU" sz="2700" dirty="0">
                <a:solidFill>
                  <a:srgbClr val="244C9C"/>
                </a:solidFill>
                <a:effectLst/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244C9C"/>
                </a:solidFill>
                <a:effectLst/>
                <a:ea typeface="+mn-ea"/>
                <a:cs typeface="+mn-cs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Автор: Васильева Ольга Викторовна, учитель высшей категории  МОУ Фершампенуазской СОШ Нагайбакского района Челябинской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/>
          <p:cNvSpPr txBox="1">
            <a:spLocks/>
          </p:cNvSpPr>
          <p:nvPr/>
        </p:nvSpPr>
        <p:spPr>
          <a:xfrm>
            <a:off x="428596" y="1500174"/>
            <a:ext cx="8286808" cy="642942"/>
          </a:xfrm>
          <a:prstGeom prst="rect">
            <a:avLst/>
          </a:prstGeom>
        </p:spPr>
        <p:txBody>
          <a:bodyPr/>
          <a:lstStyle/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400" i="0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Лучше всего на уроке у меня получилось…</a:t>
            </a: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428596" y="428604"/>
            <a:ext cx="8286808" cy="9144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Закончите предложение</a:t>
            </a:r>
            <a:endParaRPr kumimoji="0" lang="ru-RU" sz="2800" b="1" i="0" strike="noStrike" kern="1200" cap="none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28596" y="2071678"/>
            <a:ext cx="8286808" cy="1571636"/>
          </a:xfrm>
          <a:prstGeom prst="rect">
            <a:avLst/>
          </a:prstGeom>
        </p:spPr>
        <p:txBody>
          <a:bodyPr/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Больше всего на уроке мне понравилось…</a:t>
            </a: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400" i="0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400" i="0" strike="noStrike" kern="1200" cap="none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28596" y="3214710"/>
            <a:ext cx="8286808" cy="2357430"/>
          </a:xfrm>
          <a:prstGeom prst="rect">
            <a:avLst/>
          </a:prstGeom>
        </p:spPr>
        <p:txBody>
          <a:bodyPr/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400" i="0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Свою работу на уроке я оцениваю…</a:t>
            </a:r>
            <a:endParaRPr kumimoji="0" lang="ru-RU" sz="3400" i="0" strike="noStrike" kern="1200" cap="none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2000240"/>
            <a:ext cx="438840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500306"/>
            <a:ext cx="3450995" cy="147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все\ОБЛАСТЬ\мастер-класс\LegoN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915" y="977837"/>
            <a:ext cx="8083489" cy="4737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714348" y="428604"/>
            <a:ext cx="7772400" cy="9144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4000" b="1" spc="300" dirty="0" smtClean="0">
                <a:solidFill>
                  <a:srgbClr val="0070C0"/>
                </a:solidFill>
              </a:rPr>
              <a:t>Исследование</a:t>
            </a:r>
            <a:endParaRPr kumimoji="0" lang="ru-RU" sz="2800" b="1" i="0" strike="noStrike" kern="1200" cap="none" spc="3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71472" y="1714488"/>
            <a:ext cx="8058152" cy="1357322"/>
          </a:xfrm>
          <a:prstGeom prst="rect">
            <a:avLst/>
          </a:prstGeom>
        </p:spPr>
        <p:txBody>
          <a:bodyPr/>
          <a:lstStyle/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i="0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Исследование температуры тела.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600" i="0" strike="noStrike" kern="1200" cap="none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3429000"/>
            <a:ext cx="8201028" cy="1214446"/>
          </a:xfrm>
          <a:prstGeom prst="rect">
            <a:avLst/>
          </a:prstGeom>
        </p:spPr>
        <p:txBody>
          <a:bodyPr/>
          <a:lstStyle/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2 группа</a:t>
            </a: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i="0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Исследование силы правой и левой руки.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600" i="0" strike="noStrike" kern="1200" cap="none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571472" y="2214554"/>
            <a:ext cx="8001056" cy="1800000"/>
            <a:chOff x="571472" y="2214554"/>
            <a:chExt cx="8001056" cy="18000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71472" y="2214554"/>
              <a:ext cx="2286016" cy="18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286512" y="2214554"/>
              <a:ext cx="2286016" cy="18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428992" y="2643182"/>
              <a:ext cx="2286016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Прямая со стрелкой 35"/>
            <p:cNvCxnSpPr>
              <a:stCxn id="33" idx="3"/>
              <a:endCxn id="35" idx="1"/>
            </p:cNvCxnSpPr>
            <p:nvPr/>
          </p:nvCxnSpPr>
          <p:spPr>
            <a:xfrm flipV="1">
              <a:off x="2857488" y="3093182"/>
              <a:ext cx="571504" cy="213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35" idx="3"/>
              <a:endCxn id="34" idx="1"/>
            </p:cNvCxnSpPr>
            <p:nvPr/>
          </p:nvCxnSpPr>
          <p:spPr>
            <a:xfrm>
              <a:off x="5715008" y="3093182"/>
              <a:ext cx="571504" cy="213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357158" y="428604"/>
            <a:ext cx="8358246" cy="9144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600" b="1" dirty="0" smtClean="0">
                <a:solidFill>
                  <a:srgbClr val="244C9C"/>
                </a:solidFill>
              </a:rPr>
              <a:t>Преобразование информации по заданным правилам</a:t>
            </a:r>
            <a:endParaRPr kumimoji="0" lang="ru-RU" sz="2400" b="1" i="0" strike="noStrike" kern="1200" cap="none" normalizeH="0" baseline="0" noProof="0" dirty="0">
              <a:ln>
                <a:noFill/>
              </a:ln>
              <a:solidFill>
                <a:srgbClr val="244C9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71472" y="2214554"/>
            <a:ext cx="8001056" cy="1800000"/>
            <a:chOff x="571472" y="2214554"/>
            <a:chExt cx="8001056" cy="18000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71472" y="2214554"/>
              <a:ext cx="2286016" cy="18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Входная информация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286512" y="2214554"/>
              <a:ext cx="2286016" cy="18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Выходная информация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428992" y="2643182"/>
              <a:ext cx="2286016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Правило преобразования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3" idx="3"/>
              <a:endCxn id="15" idx="1"/>
            </p:cNvCxnSpPr>
            <p:nvPr/>
          </p:nvCxnSpPr>
          <p:spPr>
            <a:xfrm flipV="1">
              <a:off x="2857488" y="3093182"/>
              <a:ext cx="571504" cy="213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15" idx="3"/>
              <a:endCxn id="7" idx="1"/>
            </p:cNvCxnSpPr>
            <p:nvPr/>
          </p:nvCxnSpPr>
          <p:spPr>
            <a:xfrm>
              <a:off x="5715008" y="3093182"/>
              <a:ext cx="571504" cy="213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39239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05" y="357166"/>
            <a:ext cx="843493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86322"/>
            <a:ext cx="8143932" cy="169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205" y="357166"/>
            <a:ext cx="82921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714348" y="428604"/>
            <a:ext cx="7772400" cy="9144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4000" b="1" spc="300" dirty="0" smtClean="0">
                <a:solidFill>
                  <a:srgbClr val="0070C0"/>
                </a:solidFill>
              </a:rPr>
              <a:t>Математика</a:t>
            </a:r>
            <a:endParaRPr kumimoji="0" lang="ru-RU" sz="2800" b="1" i="0" strike="noStrike" kern="1200" cap="none" spc="3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28596" y="1214422"/>
            <a:ext cx="8286808" cy="1143008"/>
          </a:xfrm>
          <a:prstGeom prst="rect">
            <a:avLst/>
          </a:prstGeom>
        </p:spPr>
        <p:txBody>
          <a:bodyPr/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Задача</a:t>
            </a:r>
          </a:p>
          <a:p>
            <a:pPr marL="265176"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i="0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Найдите</a:t>
            </a:r>
            <a:r>
              <a:rPr kumimoji="0" lang="ru-RU" sz="3200" i="0" strike="noStrike" kern="1200" cap="none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периметр квадрата со стороной 5 см.</a:t>
            </a:r>
            <a:endParaRPr kumimoji="0" lang="ru-RU" sz="3200" i="0" strike="noStrike" kern="1200" cap="none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00372"/>
            <a:ext cx="2160000" cy="21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714752"/>
            <a:ext cx="1374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см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500438"/>
            <a:ext cx="1374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= 4·а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714620"/>
            <a:ext cx="2415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071942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– сторона квадрата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714884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= 4·5=20 см²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500702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20 см²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/>
      <p:bldP spid="9" grpId="0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107</Words>
  <Application>Microsoft Office PowerPoint</Application>
  <PresentationFormat>Экран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Конспект занятия по информатике для 5 класса по теме: «Преобразование информации по заданным правилам»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39</cp:revision>
  <dcterms:modified xsi:type="dcterms:W3CDTF">2015-02-23T16:04:31Z</dcterms:modified>
</cp:coreProperties>
</file>