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20230"/>
            <a:ext cx="2133600" cy="320146"/>
          </a:xfrm>
        </p:spPr>
        <p:txBody>
          <a:bodyPr/>
          <a:lstStyle>
            <a:lvl1pPr>
              <a:defRPr smtClean="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45294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52460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05461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59275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3513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52938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478373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40901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11533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10987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639857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865"/>
            <a:ext cx="777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20230"/>
            <a:ext cx="2133600" cy="32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20230"/>
            <a:ext cx="2895600" cy="32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22875"/>
            <a:ext cx="2133600" cy="32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isspng-cartoon-city-building-clip-art-town-5ac498bc728670.32091805152283359646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5372"/>
            <a:ext cx="8230818" cy="37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2673" y="625252"/>
            <a:ext cx="5184576" cy="123342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ГОРОД ПРОФЕССИЙ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C:\Users\user\Desktop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96925"/>
            <a:ext cx="1432042" cy="16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6648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1316"/>
            <a:ext cx="4313263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408151" y="193204"/>
            <a:ext cx="5908265" cy="1656184"/>
          </a:xfrm>
          <a:prstGeom prst="cloudCallout">
            <a:avLst>
              <a:gd name="adj1" fmla="val -28207"/>
              <a:gd name="adj2" fmla="val 62763"/>
            </a:avLst>
          </a:prstGeom>
          <a:solidFill>
            <a:srgbClr val="CCECFF"/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Ответь на вопрос: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такое профессия?» 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купи билет в метро на поезд.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355976" y="2353444"/>
            <a:ext cx="4248472" cy="1872208"/>
          </a:xfrm>
          <a:prstGeom prst="wedgeRoundRectCallout">
            <a:avLst>
              <a:gd name="adj1" fmla="val -61870"/>
              <a:gd name="adj2" fmla="val 40359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род трудовой деятельности, занятий, требующий определённых знаний и практических умений и являющийся обычно источником существования.</a:t>
            </a:r>
          </a:p>
        </p:txBody>
      </p:sp>
    </p:spTree>
    <p:extLst>
      <p:ext uri="{BB962C8B-B14F-4D97-AF65-F5344CB8AC3E}">
        <p14:creationId xmlns:p14="http://schemas.microsoft.com/office/powerpoint/2010/main" val="361299584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0" y="1044116"/>
            <a:ext cx="4313263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408151" y="193204"/>
            <a:ext cx="5908265" cy="1224136"/>
          </a:xfrm>
          <a:prstGeom prst="cloudCallout">
            <a:avLst>
              <a:gd name="adj1" fmla="val -28207"/>
              <a:gd name="adj2" fmla="val 62763"/>
            </a:avLst>
          </a:prstGeom>
          <a:solidFill>
            <a:srgbClr val="CCECFF"/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путешествия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067944" y="1849388"/>
            <a:ext cx="4536504" cy="2232248"/>
          </a:xfrm>
          <a:prstGeom prst="wedgeRoundRectCallout">
            <a:avLst>
              <a:gd name="adj1" fmla="val -64827"/>
              <a:gd name="adj2" fmla="val 51016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Внимательно изучи маршрут путешествия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40231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0" y="1044116"/>
            <a:ext cx="4313263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408151" y="193204"/>
            <a:ext cx="5908265" cy="1224136"/>
          </a:xfrm>
          <a:prstGeom prst="cloudCallout">
            <a:avLst>
              <a:gd name="adj1" fmla="val -28207"/>
              <a:gd name="adj2" fmla="val 62763"/>
            </a:avLst>
          </a:prstGeom>
          <a:solidFill>
            <a:srgbClr val="CCECFF"/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путешествия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067944" y="1849388"/>
            <a:ext cx="4536504" cy="2232248"/>
          </a:xfrm>
          <a:prstGeom prst="wedgeRoundRectCallout">
            <a:avLst>
              <a:gd name="adj1" fmla="val -64827"/>
              <a:gd name="adj2" fmla="val 51016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Выясни, на какую остановку нужно попасть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сначала!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68100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0" y="1044116"/>
            <a:ext cx="4313263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408151" y="193204"/>
            <a:ext cx="5908265" cy="1224136"/>
          </a:xfrm>
          <a:prstGeom prst="cloudCallout">
            <a:avLst>
              <a:gd name="adj1" fmla="val -28207"/>
              <a:gd name="adj2" fmla="val 62763"/>
            </a:avLst>
          </a:prstGeom>
          <a:solidFill>
            <a:srgbClr val="CCECFF"/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путешествия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067944" y="1849388"/>
            <a:ext cx="4536504" cy="2232248"/>
          </a:xfrm>
          <a:prstGeom prst="wedgeRoundRectCallout">
            <a:avLst>
              <a:gd name="adj1" fmla="val -64827"/>
              <a:gd name="adj2" fmla="val 51016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каждое  выполненное задание будут выставлены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баллы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6041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0" y="1044116"/>
            <a:ext cx="4313263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408151" y="193204"/>
            <a:ext cx="5908265" cy="1224136"/>
          </a:xfrm>
          <a:prstGeom prst="cloudCallout">
            <a:avLst>
              <a:gd name="adj1" fmla="val -28207"/>
              <a:gd name="adj2" fmla="val 62763"/>
            </a:avLst>
          </a:prstGeom>
          <a:solidFill>
            <a:srgbClr val="CCECFF"/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путешествия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067944" y="1849388"/>
            <a:ext cx="4536504" cy="2232248"/>
          </a:xfrm>
          <a:prstGeom prst="wedgeRoundRectCallout">
            <a:avLst>
              <a:gd name="adj1" fmla="val -64827"/>
              <a:gd name="adj2" fmla="val 51016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плохое 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остановке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 с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команды снимается один балл.</a:t>
            </a:r>
          </a:p>
        </p:txBody>
      </p:sp>
    </p:spTree>
    <p:extLst>
      <p:ext uri="{BB962C8B-B14F-4D97-AF65-F5344CB8AC3E}">
        <p14:creationId xmlns:p14="http://schemas.microsoft.com/office/powerpoint/2010/main" val="41949747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1" y="1201316"/>
            <a:ext cx="4313263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3419872" y="481236"/>
            <a:ext cx="5328592" cy="2376264"/>
          </a:xfrm>
          <a:prstGeom prst="cloudCallout">
            <a:avLst>
              <a:gd name="adj1" fmla="val -38887"/>
              <a:gd name="adj2" fmla="val 72511"/>
            </a:avLst>
          </a:prstGeom>
          <a:solidFill>
            <a:srgbClr val="CCECFF"/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СЧАСТЛИВОГО ПУТИ!!!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91219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1" y="1201316"/>
            <a:ext cx="4313263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3419872" y="481236"/>
            <a:ext cx="5328592" cy="2376264"/>
          </a:xfrm>
          <a:prstGeom prst="cloudCallout">
            <a:avLst>
              <a:gd name="adj1" fmla="val -38887"/>
              <a:gd name="adj2" fmla="val 72511"/>
            </a:avLst>
          </a:prstGeom>
          <a:solidFill>
            <a:srgbClr val="CCECFF"/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Поиграем?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«Кто больше?»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40128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1" y="1201316"/>
            <a:ext cx="4313263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3419872" y="481236"/>
            <a:ext cx="5328592" cy="2376264"/>
          </a:xfrm>
          <a:prstGeom prst="cloudCallout">
            <a:avLst>
              <a:gd name="adj1" fmla="val -38887"/>
              <a:gd name="adj2" fmla="val 72511"/>
            </a:avLst>
          </a:prstGeom>
          <a:solidFill>
            <a:srgbClr val="CCECFF"/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Подведём итоги!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88630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'По вертикали и горизонтали'</Template>
  <TotalTime>97</TotalTime>
  <Words>95</Words>
  <Application>Microsoft Office PowerPoint</Application>
  <PresentationFormat>Экран (16:10)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2018-10-19T05:21:10Z</dcterms:created>
  <dcterms:modified xsi:type="dcterms:W3CDTF">2018-10-19T14:38:24Z</dcterms:modified>
</cp:coreProperties>
</file>