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74" r:id="rId9"/>
    <p:sldId id="267" r:id="rId10"/>
    <p:sldId id="268" r:id="rId11"/>
    <p:sldId id="269" r:id="rId12"/>
    <p:sldId id="271" r:id="rId13"/>
    <p:sldId id="273" r:id="rId14"/>
    <p:sldId id="272" r:id="rId15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4" autoAdjust="0"/>
  </p:normalViewPr>
  <p:slideViewPr>
    <p:cSldViewPr>
      <p:cViewPr varScale="1">
        <p:scale>
          <a:sx n="53" d="100"/>
          <a:sy n="53" d="100"/>
        </p:scale>
        <p:origin x="-1440" y="-102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FDE2-92AC-4969-B6E1-2DD02ACCF60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00AC8B8-AC73-47E1-84E0-BB136F4BF242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определение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C00F13E-E926-4AC8-BB99-8BB92CFEF57F}" type="par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5B7D3-9305-4C24-A550-E42EA9747ADF}" type="sib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78C2C-ACCC-48D6-BAA7-2B2DE17E00BC}" type="pres">
      <dgm:prSet presAssocID="{E0E0FDE2-92AC-4969-B6E1-2DD02ACCF6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A4983-3941-4D09-965B-3BA17D3D7C55}" type="pres">
      <dgm:prSet presAssocID="{D00AC8B8-AC73-47E1-84E0-BB136F4BF242}" presName="comp" presStyleCnt="0"/>
      <dgm:spPr/>
    </dgm:pt>
    <dgm:pt modelId="{1A9CCA98-B68C-48CA-A2B2-9FB04FA9CAE8}" type="pres">
      <dgm:prSet presAssocID="{D00AC8B8-AC73-47E1-84E0-BB136F4BF242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6C468-AC1F-4E66-8903-0270F2F0D7B2}" type="pres">
      <dgm:prSet presAssocID="{D00AC8B8-AC73-47E1-84E0-BB136F4BF242}" presName="rect1" presStyleLbl="lnNode1" presStyleIdx="0" presStyleCnt="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33B1A8D-A076-4029-B55A-C9146EA5E20F}" type="presOf" srcId="{E0E0FDE2-92AC-4969-B6E1-2DD02ACCF600}" destId="{A7D78C2C-ACCC-48D6-BAA7-2B2DE17E00BC}" srcOrd="0" destOrd="0" presId="urn:microsoft.com/office/officeart/2008/layout/AlternatingPictureBlocks"/>
    <dgm:cxn modelId="{BD36A2AB-92AA-4C06-9432-2E763BDAE6CE}" srcId="{E0E0FDE2-92AC-4969-B6E1-2DD02ACCF600}" destId="{D00AC8B8-AC73-47E1-84E0-BB136F4BF242}" srcOrd="0" destOrd="0" parTransId="{4C00F13E-E926-4AC8-BB99-8BB92CFEF57F}" sibTransId="{EB95B7D3-9305-4C24-A550-E42EA9747ADF}"/>
    <dgm:cxn modelId="{2F82B2FE-90CC-4782-82F4-D9AD1261B107}" type="presOf" srcId="{D00AC8B8-AC73-47E1-84E0-BB136F4BF242}" destId="{1A9CCA98-B68C-48CA-A2B2-9FB04FA9CAE8}" srcOrd="0" destOrd="0" presId="urn:microsoft.com/office/officeart/2008/layout/AlternatingPictureBlocks"/>
    <dgm:cxn modelId="{8A7B4ED1-10BF-4C9C-88E8-584F73777796}" type="presParOf" srcId="{A7D78C2C-ACCC-48D6-BAA7-2B2DE17E00BC}" destId="{1F8A4983-3941-4D09-965B-3BA17D3D7C55}" srcOrd="0" destOrd="0" presId="urn:microsoft.com/office/officeart/2008/layout/AlternatingPictureBlocks"/>
    <dgm:cxn modelId="{80071036-1894-4CE3-9D3E-D53C213F5D7E}" type="presParOf" srcId="{1F8A4983-3941-4D09-965B-3BA17D3D7C55}" destId="{1A9CCA98-B68C-48CA-A2B2-9FB04FA9CAE8}" srcOrd="0" destOrd="0" presId="urn:microsoft.com/office/officeart/2008/layout/AlternatingPictureBlocks"/>
    <dgm:cxn modelId="{C1D284E7-7F66-49FE-8D89-BC8B2F414CB6}" type="presParOf" srcId="{1F8A4983-3941-4D09-965B-3BA17D3D7C55}" destId="{B756C468-AC1F-4E66-8903-0270F2F0D7B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D010F-48E0-4629-A4AF-A67C089FDC3A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118A915B-BC7D-4299-8F69-4A8EE1B4B3E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НЕПОСРЕДСТВЕННЫЕ ПОКАЗАТЕЛИ: </a:t>
          </a:r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 динамике изменения можно судить о характере влияния мероприятий адресных программ на выравнивание возможностей получения учащимися качественного образования</a:t>
          </a:r>
        </a:p>
      </dgm:t>
    </dgm:pt>
    <dgm:pt modelId="{F04588C2-CF60-4DA2-B28F-73F62D8C4F82}" type="parTrans" cxnId="{A32E05AB-D3F2-4FC9-860A-403FA2DB1F39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5E943-B86F-4788-9163-D55F7556624D}" type="sibTrans" cxnId="{A32E05AB-D3F2-4FC9-860A-403FA2DB1F39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F0C98-8B84-41E4-996D-DA55ACC7FFE5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МОНИТОРИНГА</a:t>
          </a:r>
        </a:p>
      </dgm:t>
    </dgm:pt>
    <dgm:pt modelId="{70DDA508-4A2F-43DD-B55A-4ACCACADAC43}" type="parTrans" cxnId="{BF0D2EFE-5301-4FD9-A88D-25663026BA0C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22D9F-8535-4241-858A-CDC498C72DBE}" type="sibTrans" cxnId="{BF0D2EFE-5301-4FD9-A88D-25663026BA0C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69C25-A034-4685-841C-095B5D639599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ПОКАЗАТЕЛИ: </a:t>
          </a:r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позволяет установить природу изменений, приведших к демонстрации более высоких результатов по критериям идентификации</a:t>
          </a:r>
        </a:p>
      </dgm:t>
    </dgm:pt>
    <dgm:pt modelId="{B1BEC02D-B7E2-47F5-B810-91D016FE1D82}" type="parTrans" cxnId="{32DD563F-EF6A-449B-AF20-F4DC96125869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AF316-1E7D-4B91-8766-D9F4571BBC0C}" type="sibTrans" cxnId="{32DD563F-EF6A-449B-AF20-F4DC96125869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A165D-F5AF-48E4-8082-E033BE3B0BEA}" type="pres">
      <dgm:prSet presAssocID="{FA7D010F-48E0-4629-A4AF-A67C089FDC3A}" presName="Name0" presStyleCnt="0">
        <dgm:presLayoutVars>
          <dgm:dir/>
          <dgm:resizeHandles val="exact"/>
        </dgm:presLayoutVars>
      </dgm:prSet>
      <dgm:spPr/>
    </dgm:pt>
    <dgm:pt modelId="{EA9DBD15-743B-471E-B12A-2173B10D6A45}" type="pres">
      <dgm:prSet presAssocID="{FA7D010F-48E0-4629-A4AF-A67C089FDC3A}" presName="fgShape" presStyleLbl="fgShp" presStyleIdx="0" presStyleCnt="1" custLinFactNeighborY="19103"/>
      <dgm:spPr/>
    </dgm:pt>
    <dgm:pt modelId="{5868EA44-24D6-44DB-A812-D189649AEFCE}" type="pres">
      <dgm:prSet presAssocID="{FA7D010F-48E0-4629-A4AF-A67C089FDC3A}" presName="linComp" presStyleCnt="0"/>
      <dgm:spPr/>
    </dgm:pt>
    <dgm:pt modelId="{8E0C958A-78B3-4B10-B6FC-841506DD7BFE}" type="pres">
      <dgm:prSet presAssocID="{118A915B-BC7D-4299-8F69-4A8EE1B4B3EC}" presName="compNode" presStyleCnt="0"/>
      <dgm:spPr/>
    </dgm:pt>
    <dgm:pt modelId="{0E28DAC1-AD42-48E4-901A-EA222E5FB90D}" type="pres">
      <dgm:prSet presAssocID="{118A915B-BC7D-4299-8F69-4A8EE1B4B3EC}" presName="bkgdShape" presStyleLbl="node1" presStyleIdx="0" presStyleCnt="3"/>
      <dgm:spPr/>
      <dgm:t>
        <a:bodyPr/>
        <a:lstStyle/>
        <a:p>
          <a:endParaRPr lang="ru-RU"/>
        </a:p>
      </dgm:t>
    </dgm:pt>
    <dgm:pt modelId="{FF283597-40DE-40E2-B3B5-A2F8754D2865}" type="pres">
      <dgm:prSet presAssocID="{118A915B-BC7D-4299-8F69-4A8EE1B4B3E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DFD3B-D472-45F3-B7B4-5F68849FB57D}" type="pres">
      <dgm:prSet presAssocID="{118A915B-BC7D-4299-8F69-4A8EE1B4B3EC}" presName="invisiNode" presStyleLbl="node1" presStyleIdx="0" presStyleCnt="3"/>
      <dgm:spPr/>
    </dgm:pt>
    <dgm:pt modelId="{13201649-A147-49DB-8A69-07FCEFD5F52D}" type="pres">
      <dgm:prSet presAssocID="{118A915B-BC7D-4299-8F69-4A8EE1B4B3E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A8FAF1-566E-40F2-A5D0-A70D2EE613AB}" type="pres">
      <dgm:prSet presAssocID="{BAF5E943-B86F-4788-9163-D55F755662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A6DEE2-1D25-4DF7-A158-4FEBFE273F2B}" type="pres">
      <dgm:prSet presAssocID="{B39F0C98-8B84-41E4-996D-DA55ACC7FFE5}" presName="compNode" presStyleCnt="0"/>
      <dgm:spPr/>
    </dgm:pt>
    <dgm:pt modelId="{47ADDDBF-F001-4AE0-9FF1-ED6677550BC9}" type="pres">
      <dgm:prSet presAssocID="{B39F0C98-8B84-41E4-996D-DA55ACC7FFE5}" presName="bkgdShape" presStyleLbl="node1" presStyleIdx="1" presStyleCnt="3"/>
      <dgm:spPr/>
      <dgm:t>
        <a:bodyPr/>
        <a:lstStyle/>
        <a:p>
          <a:endParaRPr lang="ru-RU"/>
        </a:p>
      </dgm:t>
    </dgm:pt>
    <dgm:pt modelId="{2D7FC19F-61BC-4269-A6FA-BFEE2291C4FD}" type="pres">
      <dgm:prSet presAssocID="{B39F0C98-8B84-41E4-996D-DA55ACC7FFE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3C365-96DB-4BC7-A8B9-26D8EF367657}" type="pres">
      <dgm:prSet presAssocID="{B39F0C98-8B84-41E4-996D-DA55ACC7FFE5}" presName="invisiNode" presStyleLbl="node1" presStyleIdx="1" presStyleCnt="3"/>
      <dgm:spPr/>
    </dgm:pt>
    <dgm:pt modelId="{C0F61C95-4282-41F5-9C05-C4F283627356}" type="pres">
      <dgm:prSet presAssocID="{B39F0C98-8B84-41E4-996D-DA55ACC7FFE5}" presName="imagNode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87"/>
          </a:stretch>
        </a:blipFill>
      </dgm:spPr>
    </dgm:pt>
    <dgm:pt modelId="{0540E345-382E-4188-810E-48430F0DD770}" type="pres">
      <dgm:prSet presAssocID="{7C122D9F-8535-4241-858A-CDC498C72D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2FE376-468C-4AE2-B4C4-05A38C6493FE}" type="pres">
      <dgm:prSet presAssocID="{AA369C25-A034-4685-841C-095B5D639599}" presName="compNode" presStyleCnt="0"/>
      <dgm:spPr/>
    </dgm:pt>
    <dgm:pt modelId="{0EA822E4-B2C3-4F09-8552-4B5FBB08928D}" type="pres">
      <dgm:prSet presAssocID="{AA369C25-A034-4685-841C-095B5D639599}" presName="bkgdShape" presStyleLbl="node1" presStyleIdx="2" presStyleCnt="3"/>
      <dgm:spPr/>
      <dgm:t>
        <a:bodyPr/>
        <a:lstStyle/>
        <a:p>
          <a:endParaRPr lang="ru-RU"/>
        </a:p>
      </dgm:t>
    </dgm:pt>
    <dgm:pt modelId="{DB142C85-AFF8-4E2C-82C5-415BE1F1E407}" type="pres">
      <dgm:prSet presAssocID="{AA369C25-A034-4685-841C-095B5D63959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5241E-5418-4B6B-B4D1-72EE52990E92}" type="pres">
      <dgm:prSet presAssocID="{AA369C25-A034-4685-841C-095B5D639599}" presName="invisiNode" presStyleLbl="node1" presStyleIdx="2" presStyleCnt="3"/>
      <dgm:spPr/>
    </dgm:pt>
    <dgm:pt modelId="{D29028C1-9C3B-408A-A038-B7188DD46B50}" type="pres">
      <dgm:prSet presAssocID="{AA369C25-A034-4685-841C-095B5D639599}" presName="imagNod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A7F63E7-AE38-47A4-806E-59D0DC54A0AC}" type="presOf" srcId="{AA369C25-A034-4685-841C-095B5D639599}" destId="{0EA822E4-B2C3-4F09-8552-4B5FBB08928D}" srcOrd="0" destOrd="0" presId="urn:microsoft.com/office/officeart/2005/8/layout/hList7"/>
    <dgm:cxn modelId="{8AE02A4E-0578-4BCB-8B79-DB0ED8D6E808}" type="presOf" srcId="{7C122D9F-8535-4241-858A-CDC498C72DBE}" destId="{0540E345-382E-4188-810E-48430F0DD770}" srcOrd="0" destOrd="0" presId="urn:microsoft.com/office/officeart/2005/8/layout/hList7"/>
    <dgm:cxn modelId="{F923BC2A-6F34-4B00-AB6C-078FCF0CC215}" type="presOf" srcId="{AA369C25-A034-4685-841C-095B5D639599}" destId="{DB142C85-AFF8-4E2C-82C5-415BE1F1E407}" srcOrd="1" destOrd="0" presId="urn:microsoft.com/office/officeart/2005/8/layout/hList7"/>
    <dgm:cxn modelId="{064F0D6F-65F8-4C0C-AD60-A0D86D250987}" type="presOf" srcId="{B39F0C98-8B84-41E4-996D-DA55ACC7FFE5}" destId="{47ADDDBF-F001-4AE0-9FF1-ED6677550BC9}" srcOrd="0" destOrd="0" presId="urn:microsoft.com/office/officeart/2005/8/layout/hList7"/>
    <dgm:cxn modelId="{C978FDBE-3D45-46AC-9E1E-DC90B6A9F955}" type="presOf" srcId="{BAF5E943-B86F-4788-9163-D55F7556624D}" destId="{1FA8FAF1-566E-40F2-A5D0-A70D2EE613AB}" srcOrd="0" destOrd="0" presId="urn:microsoft.com/office/officeart/2005/8/layout/hList7"/>
    <dgm:cxn modelId="{51905F97-FF3F-4DE7-8A6D-EB379FE856BE}" type="presOf" srcId="{B39F0C98-8B84-41E4-996D-DA55ACC7FFE5}" destId="{2D7FC19F-61BC-4269-A6FA-BFEE2291C4FD}" srcOrd="1" destOrd="0" presId="urn:microsoft.com/office/officeart/2005/8/layout/hList7"/>
    <dgm:cxn modelId="{BF0D2EFE-5301-4FD9-A88D-25663026BA0C}" srcId="{FA7D010F-48E0-4629-A4AF-A67C089FDC3A}" destId="{B39F0C98-8B84-41E4-996D-DA55ACC7FFE5}" srcOrd="1" destOrd="0" parTransId="{70DDA508-4A2F-43DD-B55A-4ACCACADAC43}" sibTransId="{7C122D9F-8535-4241-858A-CDC498C72DBE}"/>
    <dgm:cxn modelId="{6FA1EA5E-F520-491A-90AD-297F5B56609C}" type="presOf" srcId="{FA7D010F-48E0-4629-A4AF-A67C089FDC3A}" destId="{AF6A165D-F5AF-48E4-8082-E033BE3B0BEA}" srcOrd="0" destOrd="0" presId="urn:microsoft.com/office/officeart/2005/8/layout/hList7"/>
    <dgm:cxn modelId="{A32E05AB-D3F2-4FC9-860A-403FA2DB1F39}" srcId="{FA7D010F-48E0-4629-A4AF-A67C089FDC3A}" destId="{118A915B-BC7D-4299-8F69-4A8EE1B4B3EC}" srcOrd="0" destOrd="0" parTransId="{F04588C2-CF60-4DA2-B28F-73F62D8C4F82}" sibTransId="{BAF5E943-B86F-4788-9163-D55F7556624D}"/>
    <dgm:cxn modelId="{32DD563F-EF6A-449B-AF20-F4DC96125869}" srcId="{FA7D010F-48E0-4629-A4AF-A67C089FDC3A}" destId="{AA369C25-A034-4685-841C-095B5D639599}" srcOrd="2" destOrd="0" parTransId="{B1BEC02D-B7E2-47F5-B810-91D016FE1D82}" sibTransId="{F95AF316-1E7D-4B91-8766-D9F4571BBC0C}"/>
    <dgm:cxn modelId="{4551EC2C-0EF0-4B4C-ACF7-BDCDC1417A03}" type="presOf" srcId="{118A915B-BC7D-4299-8F69-4A8EE1B4B3EC}" destId="{FF283597-40DE-40E2-B3B5-A2F8754D2865}" srcOrd="1" destOrd="0" presId="urn:microsoft.com/office/officeart/2005/8/layout/hList7"/>
    <dgm:cxn modelId="{C565A4A1-B1FC-4CC8-B6BB-D0A420B9C0D6}" type="presOf" srcId="{118A915B-BC7D-4299-8F69-4A8EE1B4B3EC}" destId="{0E28DAC1-AD42-48E4-901A-EA222E5FB90D}" srcOrd="0" destOrd="0" presId="urn:microsoft.com/office/officeart/2005/8/layout/hList7"/>
    <dgm:cxn modelId="{1ADEC8A2-C1EC-4163-9C54-9A3B9ADB6D5E}" type="presParOf" srcId="{AF6A165D-F5AF-48E4-8082-E033BE3B0BEA}" destId="{EA9DBD15-743B-471E-B12A-2173B10D6A45}" srcOrd="0" destOrd="0" presId="urn:microsoft.com/office/officeart/2005/8/layout/hList7"/>
    <dgm:cxn modelId="{0D3B516D-8F2B-4227-922F-3E7FD3DE3329}" type="presParOf" srcId="{AF6A165D-F5AF-48E4-8082-E033BE3B0BEA}" destId="{5868EA44-24D6-44DB-A812-D189649AEFCE}" srcOrd="1" destOrd="0" presId="urn:microsoft.com/office/officeart/2005/8/layout/hList7"/>
    <dgm:cxn modelId="{5A212385-C863-498C-8104-8E44EB12DA54}" type="presParOf" srcId="{5868EA44-24D6-44DB-A812-D189649AEFCE}" destId="{8E0C958A-78B3-4B10-B6FC-841506DD7BFE}" srcOrd="0" destOrd="0" presId="urn:microsoft.com/office/officeart/2005/8/layout/hList7"/>
    <dgm:cxn modelId="{3D862E4C-E5D1-4E14-A4E8-0AAA072B634A}" type="presParOf" srcId="{8E0C958A-78B3-4B10-B6FC-841506DD7BFE}" destId="{0E28DAC1-AD42-48E4-901A-EA222E5FB90D}" srcOrd="0" destOrd="0" presId="urn:microsoft.com/office/officeart/2005/8/layout/hList7"/>
    <dgm:cxn modelId="{597E8EB8-3016-41A8-ADC3-CF06459BC153}" type="presParOf" srcId="{8E0C958A-78B3-4B10-B6FC-841506DD7BFE}" destId="{FF283597-40DE-40E2-B3B5-A2F8754D2865}" srcOrd="1" destOrd="0" presId="urn:microsoft.com/office/officeart/2005/8/layout/hList7"/>
    <dgm:cxn modelId="{A3B01A31-C1E4-4490-9901-840C4E68037E}" type="presParOf" srcId="{8E0C958A-78B3-4B10-B6FC-841506DD7BFE}" destId="{E34DFD3B-D472-45F3-B7B4-5F68849FB57D}" srcOrd="2" destOrd="0" presId="urn:microsoft.com/office/officeart/2005/8/layout/hList7"/>
    <dgm:cxn modelId="{DEC161B2-CA0E-4B6C-92F3-92DA3D483C0D}" type="presParOf" srcId="{8E0C958A-78B3-4B10-B6FC-841506DD7BFE}" destId="{13201649-A147-49DB-8A69-07FCEFD5F52D}" srcOrd="3" destOrd="0" presId="urn:microsoft.com/office/officeart/2005/8/layout/hList7"/>
    <dgm:cxn modelId="{2A45D2BF-9229-4812-BBCB-DDFA03D37565}" type="presParOf" srcId="{5868EA44-24D6-44DB-A812-D189649AEFCE}" destId="{1FA8FAF1-566E-40F2-A5D0-A70D2EE613AB}" srcOrd="1" destOrd="0" presId="urn:microsoft.com/office/officeart/2005/8/layout/hList7"/>
    <dgm:cxn modelId="{707BE2F8-71AB-43C3-9F60-4B7F53AEE1A3}" type="presParOf" srcId="{5868EA44-24D6-44DB-A812-D189649AEFCE}" destId="{EDA6DEE2-1D25-4DF7-A158-4FEBFE273F2B}" srcOrd="2" destOrd="0" presId="urn:microsoft.com/office/officeart/2005/8/layout/hList7"/>
    <dgm:cxn modelId="{4C26CCE4-4806-4633-A914-4624EEFE3309}" type="presParOf" srcId="{EDA6DEE2-1D25-4DF7-A158-4FEBFE273F2B}" destId="{47ADDDBF-F001-4AE0-9FF1-ED6677550BC9}" srcOrd="0" destOrd="0" presId="urn:microsoft.com/office/officeart/2005/8/layout/hList7"/>
    <dgm:cxn modelId="{D2F85B16-D5DE-4749-AA20-5851822AC8E7}" type="presParOf" srcId="{EDA6DEE2-1D25-4DF7-A158-4FEBFE273F2B}" destId="{2D7FC19F-61BC-4269-A6FA-BFEE2291C4FD}" srcOrd="1" destOrd="0" presId="urn:microsoft.com/office/officeart/2005/8/layout/hList7"/>
    <dgm:cxn modelId="{F20E635F-5947-4613-9BBC-3330388CF3C2}" type="presParOf" srcId="{EDA6DEE2-1D25-4DF7-A158-4FEBFE273F2B}" destId="{EAF3C365-96DB-4BC7-A8B9-26D8EF367657}" srcOrd="2" destOrd="0" presId="urn:microsoft.com/office/officeart/2005/8/layout/hList7"/>
    <dgm:cxn modelId="{31C7FC9D-77D0-4E8C-9451-BF56AE2745F5}" type="presParOf" srcId="{EDA6DEE2-1D25-4DF7-A158-4FEBFE273F2B}" destId="{C0F61C95-4282-41F5-9C05-C4F283627356}" srcOrd="3" destOrd="0" presId="urn:microsoft.com/office/officeart/2005/8/layout/hList7"/>
    <dgm:cxn modelId="{5AF163CC-6191-42E2-8E37-8C9C93E305CB}" type="presParOf" srcId="{5868EA44-24D6-44DB-A812-D189649AEFCE}" destId="{0540E345-382E-4188-810E-48430F0DD770}" srcOrd="3" destOrd="0" presId="urn:microsoft.com/office/officeart/2005/8/layout/hList7"/>
    <dgm:cxn modelId="{ADC6B013-ADEB-424F-8AD4-414A908006F4}" type="presParOf" srcId="{5868EA44-24D6-44DB-A812-D189649AEFCE}" destId="{152FE376-468C-4AE2-B4C4-05A38C6493FE}" srcOrd="4" destOrd="0" presId="urn:microsoft.com/office/officeart/2005/8/layout/hList7"/>
    <dgm:cxn modelId="{F7815F2D-EA16-45E5-A84A-6946E34797C7}" type="presParOf" srcId="{152FE376-468C-4AE2-B4C4-05A38C6493FE}" destId="{0EA822E4-B2C3-4F09-8552-4B5FBB08928D}" srcOrd="0" destOrd="0" presId="urn:microsoft.com/office/officeart/2005/8/layout/hList7"/>
    <dgm:cxn modelId="{6B01CCFA-6A84-4DF2-A958-9BE3FC91E3F3}" type="presParOf" srcId="{152FE376-468C-4AE2-B4C4-05A38C6493FE}" destId="{DB142C85-AFF8-4E2C-82C5-415BE1F1E407}" srcOrd="1" destOrd="0" presId="urn:microsoft.com/office/officeart/2005/8/layout/hList7"/>
    <dgm:cxn modelId="{DF9FDB7E-C5F2-4572-A203-FD68D9E54CC5}" type="presParOf" srcId="{152FE376-468C-4AE2-B4C4-05A38C6493FE}" destId="{61C5241E-5418-4B6B-B4D1-72EE52990E92}" srcOrd="2" destOrd="0" presId="urn:microsoft.com/office/officeart/2005/8/layout/hList7"/>
    <dgm:cxn modelId="{6D327681-B33E-4B11-B6F3-12CF82C06F13}" type="presParOf" srcId="{152FE376-468C-4AE2-B4C4-05A38C6493FE}" destId="{D29028C1-9C3B-408A-A038-B7188DD46B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E1071-1437-4FE5-9870-60320D7AF8E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6C2DC6-8B76-4F44-AFE6-B4F0D3BCD1FD}">
      <dgm:prSet phldrT="[Текст]" custT="1"/>
      <dgm:spPr/>
      <dgm:t>
        <a:bodyPr/>
        <a:lstStyle/>
        <a:p>
          <a:r>
            <a:rPr lang="ru-RU" sz="2000" b="1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НЕПОСРЕДСТВЕННЫЕ ПОКАЗАТЕЛИ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C8D04-AE9F-4AD0-8F04-D6F8DAE90BE8}" type="parTrans" cxnId="{717038AE-D100-4C76-84A4-D14652A4C09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1EB05-F81E-4A12-BB49-23DBBAD53966}" type="sibTrans" cxnId="{717038AE-D100-4C76-84A4-D14652A4C09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F2DD-FBC5-46BD-B98B-EBB7012A41B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Академические достижения учащихся общеобразовательной организации</a:t>
          </a:r>
        </a:p>
      </dgm:t>
    </dgm:pt>
    <dgm:pt modelId="{DF6AA656-DA86-40F5-B5F9-5B3AF5E92E39}" type="parTrans" cxnId="{EE57B99A-2F12-4EB2-9D56-53F500BD4AC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5869B-50A7-4408-9519-E1A83454280C}" type="sibTrans" cxnId="{EE57B99A-2F12-4EB2-9D56-53F500BD4AC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47563-6017-4345-915E-012D25F4A43C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ЕГЭ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4FAEC-7523-4817-AAED-2261ECA60AB5}" type="parTrans" cxnId="{B9681168-28B2-4B92-ACB1-222016B001D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40C4107-F312-4333-9A79-EF833ED55649}" type="sibTrans" cxnId="{B9681168-28B2-4B92-ACB1-222016B001D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C10EECA-69F5-4279-BFBD-0C96ACE161F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ОГЭ</a:t>
          </a:r>
        </a:p>
      </dgm:t>
    </dgm:pt>
    <dgm:pt modelId="{33A82D9D-D15B-4DF1-BA36-FA6AB64D235D}" type="parTrans" cxnId="{0967460D-2080-4523-9322-50DB6B3B09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098979D-96FE-457A-AEF7-5941C6FBF3FC}" type="sibTrans" cxnId="{0967460D-2080-4523-9322-50DB6B3B09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625F526-BAB0-486C-A5D6-8916B0E49C74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Доля учащихся, не получивших аттестаты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61D40-0DB8-4922-BA16-8E2104F9D1D7}" type="parTrans" cxnId="{BE76DBC3-05CB-4AB4-B246-5E24143B835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89CBD09-C419-4492-AA94-310BA891459C}" type="sibTrans" cxnId="{BE76DBC3-05CB-4AB4-B246-5E24143B835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10D998-6996-415A-9B66-8AB5589E083B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ВПР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481CC-0E0B-4EE5-B6B9-196F6ADA266F}" type="parTrans" cxnId="{DD573D2A-5063-49E2-BCB9-7409E4D335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95F2152-334B-4AD9-8690-F6FD1C75B99A}" type="sibTrans" cxnId="{DD573D2A-5063-49E2-BCB9-7409E4D335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CE50ABC-AF69-4400-A602-E9086EDD24B4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участия общеобразовательной организации в региональном / муниципальном этапе всероссийской олимпиады школьников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FD677-DBC7-4DCC-BC59-74F34EADAE69}" type="parTrans" cxnId="{5BE344B7-2A9E-41F3-A1A5-628751E6405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95A1AC3-F381-427C-AC34-8EE8201F3E8E}" type="sibTrans" cxnId="{5BE344B7-2A9E-41F3-A1A5-628751E6405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59222A9-7516-483F-9551-B9CB4D4EB4E7}" type="pres">
      <dgm:prSet presAssocID="{921E1071-1437-4FE5-9870-60320D7AF8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9EB1C5-293E-482F-B29C-535ADD1605B3}" type="pres">
      <dgm:prSet presAssocID="{2D6C2DC6-8B76-4F44-AFE6-B4F0D3BCD1FD}" presName="hierRoot1" presStyleCnt="0">
        <dgm:presLayoutVars>
          <dgm:hierBranch val="init"/>
        </dgm:presLayoutVars>
      </dgm:prSet>
      <dgm:spPr/>
    </dgm:pt>
    <dgm:pt modelId="{2DB163B6-295B-4BEA-8BDF-D23133BCF79C}" type="pres">
      <dgm:prSet presAssocID="{2D6C2DC6-8B76-4F44-AFE6-B4F0D3BCD1FD}" presName="rootComposite1" presStyleCnt="0"/>
      <dgm:spPr/>
    </dgm:pt>
    <dgm:pt modelId="{4E1E6220-D9D0-4449-85D3-A73FDA0627AC}" type="pres">
      <dgm:prSet presAssocID="{2D6C2DC6-8B76-4F44-AFE6-B4F0D3BCD1FD}" presName="rootText1" presStyleLbl="node0" presStyleIdx="0" presStyleCnt="1" custScaleX="550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D12F7-79A9-457D-9DCB-A6857BA8DE09}" type="pres">
      <dgm:prSet presAssocID="{2D6C2DC6-8B76-4F44-AFE6-B4F0D3BCD1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C92AD7-7D2B-4121-B3B2-CCC28AC4B32A}" type="pres">
      <dgm:prSet presAssocID="{2D6C2DC6-8B76-4F44-AFE6-B4F0D3BCD1FD}" presName="hierChild2" presStyleCnt="0"/>
      <dgm:spPr/>
    </dgm:pt>
    <dgm:pt modelId="{DA61AF54-0D7B-413D-AA23-E4B268DB062C}" type="pres">
      <dgm:prSet presAssocID="{DF6AA656-DA86-40F5-B5F9-5B3AF5E92E39}" presName="Name37" presStyleLbl="parChTrans1D2" presStyleIdx="0" presStyleCnt="1"/>
      <dgm:spPr/>
      <dgm:t>
        <a:bodyPr/>
        <a:lstStyle/>
        <a:p>
          <a:endParaRPr lang="ru-RU"/>
        </a:p>
      </dgm:t>
    </dgm:pt>
    <dgm:pt modelId="{C508B9C4-4B5D-41C8-92E0-17BB0B40FEB9}" type="pres">
      <dgm:prSet presAssocID="{BB7DF2DD-FBC5-46BD-B98B-EBB7012A41BC}" presName="hierRoot2" presStyleCnt="0">
        <dgm:presLayoutVars>
          <dgm:hierBranch val="init"/>
        </dgm:presLayoutVars>
      </dgm:prSet>
      <dgm:spPr/>
    </dgm:pt>
    <dgm:pt modelId="{F1469146-2695-41A5-994F-B533A38FD4D4}" type="pres">
      <dgm:prSet presAssocID="{BB7DF2DD-FBC5-46BD-B98B-EBB7012A41BC}" presName="rootComposite" presStyleCnt="0"/>
      <dgm:spPr/>
    </dgm:pt>
    <dgm:pt modelId="{DD1642B1-98D9-4B57-968D-FD3D226DC6A3}" type="pres">
      <dgm:prSet presAssocID="{BB7DF2DD-FBC5-46BD-B98B-EBB7012A41BC}" presName="rootText" presStyleLbl="node2" presStyleIdx="0" presStyleCnt="1" custScaleX="550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71339-3E98-4A63-8718-8B2A07501D96}" type="pres">
      <dgm:prSet presAssocID="{BB7DF2DD-FBC5-46BD-B98B-EBB7012A41BC}" presName="rootConnector" presStyleLbl="node2" presStyleIdx="0" presStyleCnt="1"/>
      <dgm:spPr/>
      <dgm:t>
        <a:bodyPr/>
        <a:lstStyle/>
        <a:p>
          <a:endParaRPr lang="ru-RU"/>
        </a:p>
      </dgm:t>
    </dgm:pt>
    <dgm:pt modelId="{7E988BED-A31B-4DFF-9F32-B4ABA9CAF67A}" type="pres">
      <dgm:prSet presAssocID="{BB7DF2DD-FBC5-46BD-B98B-EBB7012A41BC}" presName="hierChild4" presStyleCnt="0"/>
      <dgm:spPr/>
    </dgm:pt>
    <dgm:pt modelId="{176592A6-D62E-47BF-A4A8-34F01673B3EB}" type="pres">
      <dgm:prSet presAssocID="{B944FAEC-7523-4817-AAED-2261ECA60AB5}" presName="Name37" presStyleLbl="parChTrans1D3" presStyleIdx="0" presStyleCnt="5"/>
      <dgm:spPr/>
      <dgm:t>
        <a:bodyPr/>
        <a:lstStyle/>
        <a:p>
          <a:endParaRPr lang="ru-RU"/>
        </a:p>
      </dgm:t>
    </dgm:pt>
    <dgm:pt modelId="{888F5BEF-DBC6-42C4-9960-E476B6BC35B9}" type="pres">
      <dgm:prSet presAssocID="{1C947563-6017-4345-915E-012D25F4A43C}" presName="hierRoot2" presStyleCnt="0">
        <dgm:presLayoutVars>
          <dgm:hierBranch val="init"/>
        </dgm:presLayoutVars>
      </dgm:prSet>
      <dgm:spPr/>
    </dgm:pt>
    <dgm:pt modelId="{8150211A-E839-4766-A6C4-1B33065BE0E5}" type="pres">
      <dgm:prSet presAssocID="{1C947563-6017-4345-915E-012D25F4A43C}" presName="rootComposite" presStyleCnt="0"/>
      <dgm:spPr/>
    </dgm:pt>
    <dgm:pt modelId="{F285B9D3-6838-415D-8A32-5C2FC21FBC65}" type="pres">
      <dgm:prSet presAssocID="{1C947563-6017-4345-915E-012D25F4A43C}" presName="rootText" presStyleLbl="node3" presStyleIdx="0" presStyleCnt="5" custScaleX="817823" custScaleY="8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C5729-2CF9-43A9-9ED5-98595A0FADC6}" type="pres">
      <dgm:prSet presAssocID="{1C947563-6017-4345-915E-012D25F4A43C}" presName="rootConnector" presStyleLbl="node3" presStyleIdx="0" presStyleCnt="5"/>
      <dgm:spPr/>
      <dgm:t>
        <a:bodyPr/>
        <a:lstStyle/>
        <a:p>
          <a:endParaRPr lang="ru-RU"/>
        </a:p>
      </dgm:t>
    </dgm:pt>
    <dgm:pt modelId="{9E366006-936A-4B55-992F-5B1405B75114}" type="pres">
      <dgm:prSet presAssocID="{1C947563-6017-4345-915E-012D25F4A43C}" presName="hierChild4" presStyleCnt="0"/>
      <dgm:spPr/>
    </dgm:pt>
    <dgm:pt modelId="{82366705-B935-4D41-88E7-1389EA7B3DC5}" type="pres">
      <dgm:prSet presAssocID="{1C947563-6017-4345-915E-012D25F4A43C}" presName="hierChild5" presStyleCnt="0"/>
      <dgm:spPr/>
    </dgm:pt>
    <dgm:pt modelId="{D4621815-927A-469C-B5C9-4E55D401AB00}" type="pres">
      <dgm:prSet presAssocID="{33A82D9D-D15B-4DF1-BA36-FA6AB64D235D}" presName="Name37" presStyleLbl="parChTrans1D3" presStyleIdx="1" presStyleCnt="5"/>
      <dgm:spPr/>
      <dgm:t>
        <a:bodyPr/>
        <a:lstStyle/>
        <a:p>
          <a:endParaRPr lang="ru-RU"/>
        </a:p>
      </dgm:t>
    </dgm:pt>
    <dgm:pt modelId="{259C2C14-57F1-402A-A94D-751303E50414}" type="pres">
      <dgm:prSet presAssocID="{FC10EECA-69F5-4279-BFBD-0C96ACE161FB}" presName="hierRoot2" presStyleCnt="0">
        <dgm:presLayoutVars>
          <dgm:hierBranch val="init"/>
        </dgm:presLayoutVars>
      </dgm:prSet>
      <dgm:spPr/>
    </dgm:pt>
    <dgm:pt modelId="{82132D58-417D-4C11-8150-433EDBDAB3CC}" type="pres">
      <dgm:prSet presAssocID="{FC10EECA-69F5-4279-BFBD-0C96ACE161FB}" presName="rootComposite" presStyleCnt="0"/>
      <dgm:spPr/>
    </dgm:pt>
    <dgm:pt modelId="{9712AA42-F444-4DB8-8327-61A0A0E0E925}" type="pres">
      <dgm:prSet presAssocID="{FC10EECA-69F5-4279-BFBD-0C96ACE161FB}" presName="rootText" presStyleLbl="node3" presStyleIdx="1" presStyleCnt="5" custScaleX="817823" custScaleY="8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A3D72-AE0A-42C3-9C13-A9318D8A9330}" type="pres">
      <dgm:prSet presAssocID="{FC10EECA-69F5-4279-BFBD-0C96ACE161FB}" presName="rootConnector" presStyleLbl="node3" presStyleIdx="1" presStyleCnt="5"/>
      <dgm:spPr/>
      <dgm:t>
        <a:bodyPr/>
        <a:lstStyle/>
        <a:p>
          <a:endParaRPr lang="ru-RU"/>
        </a:p>
      </dgm:t>
    </dgm:pt>
    <dgm:pt modelId="{3FE1AE4A-D13C-42A1-A9C6-D73360052069}" type="pres">
      <dgm:prSet presAssocID="{FC10EECA-69F5-4279-BFBD-0C96ACE161FB}" presName="hierChild4" presStyleCnt="0"/>
      <dgm:spPr/>
    </dgm:pt>
    <dgm:pt modelId="{1669F68A-8863-4804-9B7F-77EFDC9321C1}" type="pres">
      <dgm:prSet presAssocID="{FC10EECA-69F5-4279-BFBD-0C96ACE161FB}" presName="hierChild5" presStyleCnt="0"/>
      <dgm:spPr/>
    </dgm:pt>
    <dgm:pt modelId="{AC5F976A-7F64-4BA6-A851-57E6C50A93A6}" type="pres">
      <dgm:prSet presAssocID="{3B661D40-0DB8-4922-BA16-8E2104F9D1D7}" presName="Name37" presStyleLbl="parChTrans1D3" presStyleIdx="2" presStyleCnt="5"/>
      <dgm:spPr/>
      <dgm:t>
        <a:bodyPr/>
        <a:lstStyle/>
        <a:p>
          <a:endParaRPr lang="ru-RU"/>
        </a:p>
      </dgm:t>
    </dgm:pt>
    <dgm:pt modelId="{65243214-A007-4A1C-B570-3F27E66E5F02}" type="pres">
      <dgm:prSet presAssocID="{B625F526-BAB0-486C-A5D6-8916B0E49C74}" presName="hierRoot2" presStyleCnt="0">
        <dgm:presLayoutVars>
          <dgm:hierBranch val="init"/>
        </dgm:presLayoutVars>
      </dgm:prSet>
      <dgm:spPr/>
    </dgm:pt>
    <dgm:pt modelId="{08D64C28-541F-44B5-8E97-505BA3C49B7C}" type="pres">
      <dgm:prSet presAssocID="{B625F526-BAB0-486C-A5D6-8916B0E49C74}" presName="rootComposite" presStyleCnt="0"/>
      <dgm:spPr/>
    </dgm:pt>
    <dgm:pt modelId="{C0FC0943-21BA-4536-AD9C-D4FFF6C7E9B9}" type="pres">
      <dgm:prSet presAssocID="{B625F526-BAB0-486C-A5D6-8916B0E49C74}" presName="rootText" presStyleLbl="node3" presStyleIdx="2" presStyleCnt="5" custScaleX="817823" custScaleY="84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88D44-575A-407B-ABC7-515BAAE27F5D}" type="pres">
      <dgm:prSet presAssocID="{B625F526-BAB0-486C-A5D6-8916B0E49C74}" presName="rootConnector" presStyleLbl="node3" presStyleIdx="2" presStyleCnt="5"/>
      <dgm:spPr/>
      <dgm:t>
        <a:bodyPr/>
        <a:lstStyle/>
        <a:p>
          <a:endParaRPr lang="ru-RU"/>
        </a:p>
      </dgm:t>
    </dgm:pt>
    <dgm:pt modelId="{A3DDDFA4-8568-4CB3-AB4F-E6678000D53D}" type="pres">
      <dgm:prSet presAssocID="{B625F526-BAB0-486C-A5D6-8916B0E49C74}" presName="hierChild4" presStyleCnt="0"/>
      <dgm:spPr/>
    </dgm:pt>
    <dgm:pt modelId="{C0A84F81-27AB-417F-A411-0E6DA10AE61A}" type="pres">
      <dgm:prSet presAssocID="{B625F526-BAB0-486C-A5D6-8916B0E49C74}" presName="hierChild5" presStyleCnt="0"/>
      <dgm:spPr/>
    </dgm:pt>
    <dgm:pt modelId="{B2D0FA21-1C8C-4F5A-95E3-22926AA5686B}" type="pres">
      <dgm:prSet presAssocID="{1DC481CC-0E0B-4EE5-B6B9-196F6ADA266F}" presName="Name37" presStyleLbl="parChTrans1D3" presStyleIdx="3" presStyleCnt="5"/>
      <dgm:spPr/>
      <dgm:t>
        <a:bodyPr/>
        <a:lstStyle/>
        <a:p>
          <a:endParaRPr lang="ru-RU"/>
        </a:p>
      </dgm:t>
    </dgm:pt>
    <dgm:pt modelId="{2E5FF4E5-BBBB-4778-800C-6B1BAE92326B}" type="pres">
      <dgm:prSet presAssocID="{2710D998-6996-415A-9B66-8AB5589E083B}" presName="hierRoot2" presStyleCnt="0">
        <dgm:presLayoutVars>
          <dgm:hierBranch val="init"/>
        </dgm:presLayoutVars>
      </dgm:prSet>
      <dgm:spPr/>
    </dgm:pt>
    <dgm:pt modelId="{65BF4D2D-383A-48F8-8102-AF7A06850033}" type="pres">
      <dgm:prSet presAssocID="{2710D998-6996-415A-9B66-8AB5589E083B}" presName="rootComposite" presStyleCnt="0"/>
      <dgm:spPr/>
    </dgm:pt>
    <dgm:pt modelId="{6A1034BF-F896-4726-8C9E-DD7AD5DA3E36}" type="pres">
      <dgm:prSet presAssocID="{2710D998-6996-415A-9B66-8AB5589E083B}" presName="rootText" presStyleLbl="node3" presStyleIdx="3" presStyleCnt="5" custScaleX="817823" custScaleY="8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09596-FDA9-4964-816B-7395A5DF8B25}" type="pres">
      <dgm:prSet presAssocID="{2710D998-6996-415A-9B66-8AB5589E083B}" presName="rootConnector" presStyleLbl="node3" presStyleIdx="3" presStyleCnt="5"/>
      <dgm:spPr/>
      <dgm:t>
        <a:bodyPr/>
        <a:lstStyle/>
        <a:p>
          <a:endParaRPr lang="ru-RU"/>
        </a:p>
      </dgm:t>
    </dgm:pt>
    <dgm:pt modelId="{3583BD25-0702-409C-B6F4-5DE51788D73C}" type="pres">
      <dgm:prSet presAssocID="{2710D998-6996-415A-9B66-8AB5589E083B}" presName="hierChild4" presStyleCnt="0"/>
      <dgm:spPr/>
    </dgm:pt>
    <dgm:pt modelId="{733E4182-D06A-4FF1-B1E4-36DA1DCF677D}" type="pres">
      <dgm:prSet presAssocID="{2710D998-6996-415A-9B66-8AB5589E083B}" presName="hierChild5" presStyleCnt="0"/>
      <dgm:spPr/>
    </dgm:pt>
    <dgm:pt modelId="{B0C92791-747B-48ED-9E7B-3ABF0A9730B4}" type="pres">
      <dgm:prSet presAssocID="{77AFD677-DBC7-4DCC-BC59-74F34EADAE69}" presName="Name37" presStyleLbl="parChTrans1D3" presStyleIdx="4" presStyleCnt="5"/>
      <dgm:spPr/>
      <dgm:t>
        <a:bodyPr/>
        <a:lstStyle/>
        <a:p>
          <a:endParaRPr lang="ru-RU"/>
        </a:p>
      </dgm:t>
    </dgm:pt>
    <dgm:pt modelId="{AF5F89AD-434A-474C-8E99-DC365726810B}" type="pres">
      <dgm:prSet presAssocID="{6CE50ABC-AF69-4400-A602-E9086EDD24B4}" presName="hierRoot2" presStyleCnt="0">
        <dgm:presLayoutVars>
          <dgm:hierBranch val="init"/>
        </dgm:presLayoutVars>
      </dgm:prSet>
      <dgm:spPr/>
    </dgm:pt>
    <dgm:pt modelId="{355CD771-8605-4DE9-926B-CE5676C79E41}" type="pres">
      <dgm:prSet presAssocID="{6CE50ABC-AF69-4400-A602-E9086EDD24B4}" presName="rootComposite" presStyleCnt="0"/>
      <dgm:spPr/>
    </dgm:pt>
    <dgm:pt modelId="{14D78B9C-6D46-4894-96E5-14392ADEA666}" type="pres">
      <dgm:prSet presAssocID="{6CE50ABC-AF69-4400-A602-E9086EDD24B4}" presName="rootText" presStyleLbl="node3" presStyleIdx="4" presStyleCnt="5" custScaleX="817823" custScaleY="170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17819C-E3A4-4051-AA8C-1D7A9D898A10}" type="pres">
      <dgm:prSet presAssocID="{6CE50ABC-AF69-4400-A602-E9086EDD24B4}" presName="rootConnector" presStyleLbl="node3" presStyleIdx="4" presStyleCnt="5"/>
      <dgm:spPr/>
      <dgm:t>
        <a:bodyPr/>
        <a:lstStyle/>
        <a:p>
          <a:endParaRPr lang="ru-RU"/>
        </a:p>
      </dgm:t>
    </dgm:pt>
    <dgm:pt modelId="{AD9C7063-16EC-4003-B1FC-33D68EBF2722}" type="pres">
      <dgm:prSet presAssocID="{6CE50ABC-AF69-4400-A602-E9086EDD24B4}" presName="hierChild4" presStyleCnt="0"/>
      <dgm:spPr/>
    </dgm:pt>
    <dgm:pt modelId="{0960A377-84C0-49EB-A419-12BAB8CEB775}" type="pres">
      <dgm:prSet presAssocID="{6CE50ABC-AF69-4400-A602-E9086EDD24B4}" presName="hierChild5" presStyleCnt="0"/>
      <dgm:spPr/>
    </dgm:pt>
    <dgm:pt modelId="{5DC08E4E-1F74-4772-AC9F-FA587D2DB018}" type="pres">
      <dgm:prSet presAssocID="{BB7DF2DD-FBC5-46BD-B98B-EBB7012A41BC}" presName="hierChild5" presStyleCnt="0"/>
      <dgm:spPr/>
    </dgm:pt>
    <dgm:pt modelId="{82BFCE58-96C5-4304-997E-5C007CA51E92}" type="pres">
      <dgm:prSet presAssocID="{2D6C2DC6-8B76-4F44-AFE6-B4F0D3BCD1FD}" presName="hierChild3" presStyleCnt="0"/>
      <dgm:spPr/>
    </dgm:pt>
  </dgm:ptLst>
  <dgm:cxnLst>
    <dgm:cxn modelId="{D804C98F-BB88-4A4A-A8C8-C251D7FC52A0}" type="presOf" srcId="{BB7DF2DD-FBC5-46BD-B98B-EBB7012A41BC}" destId="{C4571339-3E98-4A63-8718-8B2A07501D96}" srcOrd="1" destOrd="0" presId="urn:microsoft.com/office/officeart/2005/8/layout/orgChart1"/>
    <dgm:cxn modelId="{FB05CFEB-BC63-4D5A-97EC-3F7E1CD740CD}" type="presOf" srcId="{1C947563-6017-4345-915E-012D25F4A43C}" destId="{77AC5729-2CF9-43A9-9ED5-98595A0FADC6}" srcOrd="1" destOrd="0" presId="urn:microsoft.com/office/officeart/2005/8/layout/orgChart1"/>
    <dgm:cxn modelId="{A49F02AD-F5CB-4395-99FC-7E149AA5E32D}" type="presOf" srcId="{B944FAEC-7523-4817-AAED-2261ECA60AB5}" destId="{176592A6-D62E-47BF-A4A8-34F01673B3EB}" srcOrd="0" destOrd="0" presId="urn:microsoft.com/office/officeart/2005/8/layout/orgChart1"/>
    <dgm:cxn modelId="{5BE344B7-2A9E-41F3-A1A5-628751E6405F}" srcId="{BB7DF2DD-FBC5-46BD-B98B-EBB7012A41BC}" destId="{6CE50ABC-AF69-4400-A602-E9086EDD24B4}" srcOrd="4" destOrd="0" parTransId="{77AFD677-DBC7-4DCC-BC59-74F34EADAE69}" sibTransId="{D95A1AC3-F381-427C-AC34-8EE8201F3E8E}"/>
    <dgm:cxn modelId="{5AA783AB-C677-4D65-8294-45807DB5F956}" type="presOf" srcId="{1DC481CC-0E0B-4EE5-B6B9-196F6ADA266F}" destId="{B2D0FA21-1C8C-4F5A-95E3-22926AA5686B}" srcOrd="0" destOrd="0" presId="urn:microsoft.com/office/officeart/2005/8/layout/orgChart1"/>
    <dgm:cxn modelId="{D491FF30-C2FA-448E-BAA2-45A6851E4297}" type="presOf" srcId="{B625F526-BAB0-486C-A5D6-8916B0E49C74}" destId="{C0FC0943-21BA-4536-AD9C-D4FFF6C7E9B9}" srcOrd="0" destOrd="0" presId="urn:microsoft.com/office/officeart/2005/8/layout/orgChart1"/>
    <dgm:cxn modelId="{EE57B99A-2F12-4EB2-9D56-53F500BD4ACE}" srcId="{2D6C2DC6-8B76-4F44-AFE6-B4F0D3BCD1FD}" destId="{BB7DF2DD-FBC5-46BD-B98B-EBB7012A41BC}" srcOrd="0" destOrd="0" parTransId="{DF6AA656-DA86-40F5-B5F9-5B3AF5E92E39}" sibTransId="{3885869B-50A7-4408-9519-E1A83454280C}"/>
    <dgm:cxn modelId="{B9681168-28B2-4B92-ACB1-222016B001DA}" srcId="{BB7DF2DD-FBC5-46BD-B98B-EBB7012A41BC}" destId="{1C947563-6017-4345-915E-012D25F4A43C}" srcOrd="0" destOrd="0" parTransId="{B944FAEC-7523-4817-AAED-2261ECA60AB5}" sibTransId="{040C4107-F312-4333-9A79-EF833ED55649}"/>
    <dgm:cxn modelId="{BE76DBC3-05CB-4AB4-B246-5E24143B8354}" srcId="{BB7DF2DD-FBC5-46BD-B98B-EBB7012A41BC}" destId="{B625F526-BAB0-486C-A5D6-8916B0E49C74}" srcOrd="2" destOrd="0" parTransId="{3B661D40-0DB8-4922-BA16-8E2104F9D1D7}" sibTransId="{989CBD09-C419-4492-AA94-310BA891459C}"/>
    <dgm:cxn modelId="{0C75D3B4-F9BA-45F4-8224-B41D846378BC}" type="presOf" srcId="{33A82D9D-D15B-4DF1-BA36-FA6AB64D235D}" destId="{D4621815-927A-469C-B5C9-4E55D401AB00}" srcOrd="0" destOrd="0" presId="urn:microsoft.com/office/officeart/2005/8/layout/orgChart1"/>
    <dgm:cxn modelId="{0967460D-2080-4523-9322-50DB6B3B09BF}" srcId="{BB7DF2DD-FBC5-46BD-B98B-EBB7012A41BC}" destId="{FC10EECA-69F5-4279-BFBD-0C96ACE161FB}" srcOrd="1" destOrd="0" parTransId="{33A82D9D-D15B-4DF1-BA36-FA6AB64D235D}" sibTransId="{B098979D-96FE-457A-AEF7-5941C6FBF3FC}"/>
    <dgm:cxn modelId="{D710007E-8328-4E6D-AA38-EB41E730DC0A}" type="presOf" srcId="{2D6C2DC6-8B76-4F44-AFE6-B4F0D3BCD1FD}" destId="{4E1E6220-D9D0-4449-85D3-A73FDA0627AC}" srcOrd="0" destOrd="0" presId="urn:microsoft.com/office/officeart/2005/8/layout/orgChart1"/>
    <dgm:cxn modelId="{F3E41094-F298-45B7-8B60-E747870BC03F}" type="presOf" srcId="{FC10EECA-69F5-4279-BFBD-0C96ACE161FB}" destId="{34DA3D72-AE0A-42C3-9C13-A9318D8A9330}" srcOrd="1" destOrd="0" presId="urn:microsoft.com/office/officeart/2005/8/layout/orgChart1"/>
    <dgm:cxn modelId="{45F913A8-BBC6-4845-9BB8-7DB86C1BE27F}" type="presOf" srcId="{2D6C2DC6-8B76-4F44-AFE6-B4F0D3BCD1FD}" destId="{B6DD12F7-79A9-457D-9DCB-A6857BA8DE09}" srcOrd="1" destOrd="0" presId="urn:microsoft.com/office/officeart/2005/8/layout/orgChart1"/>
    <dgm:cxn modelId="{D948464D-04C9-4D90-8BDA-CE6405736C4C}" type="presOf" srcId="{77AFD677-DBC7-4DCC-BC59-74F34EADAE69}" destId="{B0C92791-747B-48ED-9E7B-3ABF0A9730B4}" srcOrd="0" destOrd="0" presId="urn:microsoft.com/office/officeart/2005/8/layout/orgChart1"/>
    <dgm:cxn modelId="{1EF44FA5-CDF6-4751-AEA3-7942A22803B6}" type="presOf" srcId="{2710D998-6996-415A-9B66-8AB5589E083B}" destId="{67509596-FDA9-4964-816B-7395A5DF8B25}" srcOrd="1" destOrd="0" presId="urn:microsoft.com/office/officeart/2005/8/layout/orgChart1"/>
    <dgm:cxn modelId="{DD573D2A-5063-49E2-BCB9-7409E4D33546}" srcId="{BB7DF2DD-FBC5-46BD-B98B-EBB7012A41BC}" destId="{2710D998-6996-415A-9B66-8AB5589E083B}" srcOrd="3" destOrd="0" parTransId="{1DC481CC-0E0B-4EE5-B6B9-196F6ADA266F}" sibTransId="{C95F2152-334B-4AD9-8690-F6FD1C75B99A}"/>
    <dgm:cxn modelId="{717038AE-D100-4C76-84A4-D14652A4C09F}" srcId="{921E1071-1437-4FE5-9870-60320D7AF8E6}" destId="{2D6C2DC6-8B76-4F44-AFE6-B4F0D3BCD1FD}" srcOrd="0" destOrd="0" parTransId="{7D3C8D04-AE9F-4AD0-8F04-D6F8DAE90BE8}" sibTransId="{D4B1EB05-F81E-4A12-BB49-23DBBAD53966}"/>
    <dgm:cxn modelId="{496BF092-55B8-4B64-A57B-0516FC7F4613}" type="presOf" srcId="{B625F526-BAB0-486C-A5D6-8916B0E49C74}" destId="{DA688D44-575A-407B-ABC7-515BAAE27F5D}" srcOrd="1" destOrd="0" presId="urn:microsoft.com/office/officeart/2005/8/layout/orgChart1"/>
    <dgm:cxn modelId="{DA4A209A-AB16-4F1D-9F95-DF9F37AA8FB5}" type="presOf" srcId="{3B661D40-0DB8-4922-BA16-8E2104F9D1D7}" destId="{AC5F976A-7F64-4BA6-A851-57E6C50A93A6}" srcOrd="0" destOrd="0" presId="urn:microsoft.com/office/officeart/2005/8/layout/orgChart1"/>
    <dgm:cxn modelId="{4DBB0510-7D9B-45F5-BD58-62521B8371C7}" type="presOf" srcId="{DF6AA656-DA86-40F5-B5F9-5B3AF5E92E39}" destId="{DA61AF54-0D7B-413D-AA23-E4B268DB062C}" srcOrd="0" destOrd="0" presId="urn:microsoft.com/office/officeart/2005/8/layout/orgChart1"/>
    <dgm:cxn modelId="{494AA77B-86F7-4922-AC2B-66EB637BB8E2}" type="presOf" srcId="{6CE50ABC-AF69-4400-A602-E9086EDD24B4}" destId="{9117819C-E3A4-4051-AA8C-1D7A9D898A10}" srcOrd="1" destOrd="0" presId="urn:microsoft.com/office/officeart/2005/8/layout/orgChart1"/>
    <dgm:cxn modelId="{8A14B802-2CA7-44F5-BC9C-1019EAA6909C}" type="presOf" srcId="{6CE50ABC-AF69-4400-A602-E9086EDD24B4}" destId="{14D78B9C-6D46-4894-96E5-14392ADEA666}" srcOrd="0" destOrd="0" presId="urn:microsoft.com/office/officeart/2005/8/layout/orgChart1"/>
    <dgm:cxn modelId="{9C84CAEE-3965-4BFD-9CB0-34744242AAB0}" type="presOf" srcId="{2710D998-6996-415A-9B66-8AB5589E083B}" destId="{6A1034BF-F896-4726-8C9E-DD7AD5DA3E36}" srcOrd="0" destOrd="0" presId="urn:microsoft.com/office/officeart/2005/8/layout/orgChart1"/>
    <dgm:cxn modelId="{66BF8F6B-121C-4927-A9C9-7C27FD6519FB}" type="presOf" srcId="{921E1071-1437-4FE5-9870-60320D7AF8E6}" destId="{259222A9-7516-483F-9551-B9CB4D4EB4E7}" srcOrd="0" destOrd="0" presId="urn:microsoft.com/office/officeart/2005/8/layout/orgChart1"/>
    <dgm:cxn modelId="{A9617450-80A6-45F7-8B9D-ABCEAEBDD037}" type="presOf" srcId="{BB7DF2DD-FBC5-46BD-B98B-EBB7012A41BC}" destId="{DD1642B1-98D9-4B57-968D-FD3D226DC6A3}" srcOrd="0" destOrd="0" presId="urn:microsoft.com/office/officeart/2005/8/layout/orgChart1"/>
    <dgm:cxn modelId="{D8DC308F-9C14-453A-974E-255165ADFA36}" type="presOf" srcId="{1C947563-6017-4345-915E-012D25F4A43C}" destId="{F285B9D3-6838-415D-8A32-5C2FC21FBC65}" srcOrd="0" destOrd="0" presId="urn:microsoft.com/office/officeart/2005/8/layout/orgChart1"/>
    <dgm:cxn modelId="{AF2EF2B1-2035-412D-BD3D-6A54D603A25D}" type="presOf" srcId="{FC10EECA-69F5-4279-BFBD-0C96ACE161FB}" destId="{9712AA42-F444-4DB8-8327-61A0A0E0E925}" srcOrd="0" destOrd="0" presId="urn:microsoft.com/office/officeart/2005/8/layout/orgChart1"/>
    <dgm:cxn modelId="{5CC206C7-C5B8-403B-A88F-F65A9B479112}" type="presParOf" srcId="{259222A9-7516-483F-9551-B9CB4D4EB4E7}" destId="{1B9EB1C5-293E-482F-B29C-535ADD1605B3}" srcOrd="0" destOrd="0" presId="urn:microsoft.com/office/officeart/2005/8/layout/orgChart1"/>
    <dgm:cxn modelId="{210183D8-C52E-4A0F-80BB-A95B1B42D787}" type="presParOf" srcId="{1B9EB1C5-293E-482F-B29C-535ADD1605B3}" destId="{2DB163B6-295B-4BEA-8BDF-D23133BCF79C}" srcOrd="0" destOrd="0" presId="urn:microsoft.com/office/officeart/2005/8/layout/orgChart1"/>
    <dgm:cxn modelId="{B1C203BA-A762-42A8-9C78-1238702B6982}" type="presParOf" srcId="{2DB163B6-295B-4BEA-8BDF-D23133BCF79C}" destId="{4E1E6220-D9D0-4449-85D3-A73FDA0627AC}" srcOrd="0" destOrd="0" presId="urn:microsoft.com/office/officeart/2005/8/layout/orgChart1"/>
    <dgm:cxn modelId="{A5FDE46C-8D8C-4154-B45F-AE2A83E84D58}" type="presParOf" srcId="{2DB163B6-295B-4BEA-8BDF-D23133BCF79C}" destId="{B6DD12F7-79A9-457D-9DCB-A6857BA8DE09}" srcOrd="1" destOrd="0" presId="urn:microsoft.com/office/officeart/2005/8/layout/orgChart1"/>
    <dgm:cxn modelId="{F397023F-600F-4131-93E2-853542D04440}" type="presParOf" srcId="{1B9EB1C5-293E-482F-B29C-535ADD1605B3}" destId="{9DC92AD7-7D2B-4121-B3B2-CCC28AC4B32A}" srcOrd="1" destOrd="0" presId="urn:microsoft.com/office/officeart/2005/8/layout/orgChart1"/>
    <dgm:cxn modelId="{CB3AF15B-3683-4A77-9411-EFD95971E2F5}" type="presParOf" srcId="{9DC92AD7-7D2B-4121-B3B2-CCC28AC4B32A}" destId="{DA61AF54-0D7B-413D-AA23-E4B268DB062C}" srcOrd="0" destOrd="0" presId="urn:microsoft.com/office/officeart/2005/8/layout/orgChart1"/>
    <dgm:cxn modelId="{76593FB9-1F18-4B42-AC8D-7CACAE07C659}" type="presParOf" srcId="{9DC92AD7-7D2B-4121-B3B2-CCC28AC4B32A}" destId="{C508B9C4-4B5D-41C8-92E0-17BB0B40FEB9}" srcOrd="1" destOrd="0" presId="urn:microsoft.com/office/officeart/2005/8/layout/orgChart1"/>
    <dgm:cxn modelId="{11E30677-E6F6-46F0-829D-0F123B336DCC}" type="presParOf" srcId="{C508B9C4-4B5D-41C8-92E0-17BB0B40FEB9}" destId="{F1469146-2695-41A5-994F-B533A38FD4D4}" srcOrd="0" destOrd="0" presId="urn:microsoft.com/office/officeart/2005/8/layout/orgChart1"/>
    <dgm:cxn modelId="{6F17E112-BC9E-4195-A912-02845BB26BE2}" type="presParOf" srcId="{F1469146-2695-41A5-994F-B533A38FD4D4}" destId="{DD1642B1-98D9-4B57-968D-FD3D226DC6A3}" srcOrd="0" destOrd="0" presId="urn:microsoft.com/office/officeart/2005/8/layout/orgChart1"/>
    <dgm:cxn modelId="{E19BA7A1-9C9F-4DBD-B15B-9B5FECB7050E}" type="presParOf" srcId="{F1469146-2695-41A5-994F-B533A38FD4D4}" destId="{C4571339-3E98-4A63-8718-8B2A07501D96}" srcOrd="1" destOrd="0" presId="urn:microsoft.com/office/officeart/2005/8/layout/orgChart1"/>
    <dgm:cxn modelId="{9B33893F-678B-4E06-B9F9-C66F7154D10C}" type="presParOf" srcId="{C508B9C4-4B5D-41C8-92E0-17BB0B40FEB9}" destId="{7E988BED-A31B-4DFF-9F32-B4ABA9CAF67A}" srcOrd="1" destOrd="0" presId="urn:microsoft.com/office/officeart/2005/8/layout/orgChart1"/>
    <dgm:cxn modelId="{87176ED4-B05B-46D9-847F-FF7AF3FC6F1E}" type="presParOf" srcId="{7E988BED-A31B-4DFF-9F32-B4ABA9CAF67A}" destId="{176592A6-D62E-47BF-A4A8-34F01673B3EB}" srcOrd="0" destOrd="0" presId="urn:microsoft.com/office/officeart/2005/8/layout/orgChart1"/>
    <dgm:cxn modelId="{4FC4A60D-8FDB-4999-8FC3-6D70629DE060}" type="presParOf" srcId="{7E988BED-A31B-4DFF-9F32-B4ABA9CAF67A}" destId="{888F5BEF-DBC6-42C4-9960-E476B6BC35B9}" srcOrd="1" destOrd="0" presId="urn:microsoft.com/office/officeart/2005/8/layout/orgChart1"/>
    <dgm:cxn modelId="{FFDA1DC9-B7F4-427E-8450-661A8E80159E}" type="presParOf" srcId="{888F5BEF-DBC6-42C4-9960-E476B6BC35B9}" destId="{8150211A-E839-4766-A6C4-1B33065BE0E5}" srcOrd="0" destOrd="0" presId="urn:microsoft.com/office/officeart/2005/8/layout/orgChart1"/>
    <dgm:cxn modelId="{6E4F5778-55DD-44DA-9C93-DD855C83656E}" type="presParOf" srcId="{8150211A-E839-4766-A6C4-1B33065BE0E5}" destId="{F285B9D3-6838-415D-8A32-5C2FC21FBC65}" srcOrd="0" destOrd="0" presId="urn:microsoft.com/office/officeart/2005/8/layout/orgChart1"/>
    <dgm:cxn modelId="{AA3096EA-E35B-4161-9A9D-DD58CFAC4F6C}" type="presParOf" srcId="{8150211A-E839-4766-A6C4-1B33065BE0E5}" destId="{77AC5729-2CF9-43A9-9ED5-98595A0FADC6}" srcOrd="1" destOrd="0" presId="urn:microsoft.com/office/officeart/2005/8/layout/orgChart1"/>
    <dgm:cxn modelId="{824DF1A0-6937-4229-BC18-DA53BF4C08E7}" type="presParOf" srcId="{888F5BEF-DBC6-42C4-9960-E476B6BC35B9}" destId="{9E366006-936A-4B55-992F-5B1405B75114}" srcOrd="1" destOrd="0" presId="urn:microsoft.com/office/officeart/2005/8/layout/orgChart1"/>
    <dgm:cxn modelId="{448A8137-9BEA-4428-860F-26322C2D7CF5}" type="presParOf" srcId="{888F5BEF-DBC6-42C4-9960-E476B6BC35B9}" destId="{82366705-B935-4D41-88E7-1389EA7B3DC5}" srcOrd="2" destOrd="0" presId="urn:microsoft.com/office/officeart/2005/8/layout/orgChart1"/>
    <dgm:cxn modelId="{27A44BAF-1A02-405F-937D-B4A4F2D78044}" type="presParOf" srcId="{7E988BED-A31B-4DFF-9F32-B4ABA9CAF67A}" destId="{D4621815-927A-469C-B5C9-4E55D401AB00}" srcOrd="2" destOrd="0" presId="urn:microsoft.com/office/officeart/2005/8/layout/orgChart1"/>
    <dgm:cxn modelId="{4E836395-1BCA-4B87-8FF3-F0C8A47F0CFF}" type="presParOf" srcId="{7E988BED-A31B-4DFF-9F32-B4ABA9CAF67A}" destId="{259C2C14-57F1-402A-A94D-751303E50414}" srcOrd="3" destOrd="0" presId="urn:microsoft.com/office/officeart/2005/8/layout/orgChart1"/>
    <dgm:cxn modelId="{F10A3C50-DB67-4E23-B9C8-3061B01B07F5}" type="presParOf" srcId="{259C2C14-57F1-402A-A94D-751303E50414}" destId="{82132D58-417D-4C11-8150-433EDBDAB3CC}" srcOrd="0" destOrd="0" presId="urn:microsoft.com/office/officeart/2005/8/layout/orgChart1"/>
    <dgm:cxn modelId="{4CA41BE3-1962-49B9-B2B2-0A51748FCE47}" type="presParOf" srcId="{82132D58-417D-4C11-8150-433EDBDAB3CC}" destId="{9712AA42-F444-4DB8-8327-61A0A0E0E925}" srcOrd="0" destOrd="0" presId="urn:microsoft.com/office/officeart/2005/8/layout/orgChart1"/>
    <dgm:cxn modelId="{D1226DA8-22D0-48EE-9480-8BEBCC10C97B}" type="presParOf" srcId="{82132D58-417D-4C11-8150-433EDBDAB3CC}" destId="{34DA3D72-AE0A-42C3-9C13-A9318D8A9330}" srcOrd="1" destOrd="0" presId="urn:microsoft.com/office/officeart/2005/8/layout/orgChart1"/>
    <dgm:cxn modelId="{F49005BC-9D8B-4B27-BFF2-48D69612E9A0}" type="presParOf" srcId="{259C2C14-57F1-402A-A94D-751303E50414}" destId="{3FE1AE4A-D13C-42A1-A9C6-D73360052069}" srcOrd="1" destOrd="0" presId="urn:microsoft.com/office/officeart/2005/8/layout/orgChart1"/>
    <dgm:cxn modelId="{C6FB041A-7F9D-4518-ACFD-EFA984135CAE}" type="presParOf" srcId="{259C2C14-57F1-402A-A94D-751303E50414}" destId="{1669F68A-8863-4804-9B7F-77EFDC9321C1}" srcOrd="2" destOrd="0" presId="urn:microsoft.com/office/officeart/2005/8/layout/orgChart1"/>
    <dgm:cxn modelId="{00BC3A8E-F2EB-4984-83E0-0EFC770F1DDE}" type="presParOf" srcId="{7E988BED-A31B-4DFF-9F32-B4ABA9CAF67A}" destId="{AC5F976A-7F64-4BA6-A851-57E6C50A93A6}" srcOrd="4" destOrd="0" presId="urn:microsoft.com/office/officeart/2005/8/layout/orgChart1"/>
    <dgm:cxn modelId="{E4376D05-D8D5-40FD-8BC2-3755FE0BDDE4}" type="presParOf" srcId="{7E988BED-A31B-4DFF-9F32-B4ABA9CAF67A}" destId="{65243214-A007-4A1C-B570-3F27E66E5F02}" srcOrd="5" destOrd="0" presId="urn:microsoft.com/office/officeart/2005/8/layout/orgChart1"/>
    <dgm:cxn modelId="{5152FB77-5B7C-4E95-99CC-98580BFDF5E7}" type="presParOf" srcId="{65243214-A007-4A1C-B570-3F27E66E5F02}" destId="{08D64C28-541F-44B5-8E97-505BA3C49B7C}" srcOrd="0" destOrd="0" presId="urn:microsoft.com/office/officeart/2005/8/layout/orgChart1"/>
    <dgm:cxn modelId="{7C786F78-87C6-4B77-A6C6-80140359794C}" type="presParOf" srcId="{08D64C28-541F-44B5-8E97-505BA3C49B7C}" destId="{C0FC0943-21BA-4536-AD9C-D4FFF6C7E9B9}" srcOrd="0" destOrd="0" presId="urn:microsoft.com/office/officeart/2005/8/layout/orgChart1"/>
    <dgm:cxn modelId="{2E919E8C-543B-46B9-8605-B9DC4CADC79D}" type="presParOf" srcId="{08D64C28-541F-44B5-8E97-505BA3C49B7C}" destId="{DA688D44-575A-407B-ABC7-515BAAE27F5D}" srcOrd="1" destOrd="0" presId="urn:microsoft.com/office/officeart/2005/8/layout/orgChart1"/>
    <dgm:cxn modelId="{DF458D5C-458D-4BA1-87CE-5C8247680571}" type="presParOf" srcId="{65243214-A007-4A1C-B570-3F27E66E5F02}" destId="{A3DDDFA4-8568-4CB3-AB4F-E6678000D53D}" srcOrd="1" destOrd="0" presId="urn:microsoft.com/office/officeart/2005/8/layout/orgChart1"/>
    <dgm:cxn modelId="{A2D35ECB-F274-4BDA-BDAE-0BEFCCA9D48D}" type="presParOf" srcId="{65243214-A007-4A1C-B570-3F27E66E5F02}" destId="{C0A84F81-27AB-417F-A411-0E6DA10AE61A}" srcOrd="2" destOrd="0" presId="urn:microsoft.com/office/officeart/2005/8/layout/orgChart1"/>
    <dgm:cxn modelId="{B0DDDD81-871E-4263-A227-8967AB5BE0FD}" type="presParOf" srcId="{7E988BED-A31B-4DFF-9F32-B4ABA9CAF67A}" destId="{B2D0FA21-1C8C-4F5A-95E3-22926AA5686B}" srcOrd="6" destOrd="0" presId="urn:microsoft.com/office/officeart/2005/8/layout/orgChart1"/>
    <dgm:cxn modelId="{C528DE78-2C63-498F-806B-874444E46B46}" type="presParOf" srcId="{7E988BED-A31B-4DFF-9F32-B4ABA9CAF67A}" destId="{2E5FF4E5-BBBB-4778-800C-6B1BAE92326B}" srcOrd="7" destOrd="0" presId="urn:microsoft.com/office/officeart/2005/8/layout/orgChart1"/>
    <dgm:cxn modelId="{EBB5FB59-A471-40ED-87D8-7A3BC5721CDD}" type="presParOf" srcId="{2E5FF4E5-BBBB-4778-800C-6B1BAE92326B}" destId="{65BF4D2D-383A-48F8-8102-AF7A06850033}" srcOrd="0" destOrd="0" presId="urn:microsoft.com/office/officeart/2005/8/layout/orgChart1"/>
    <dgm:cxn modelId="{E9CF23F7-57B0-4290-AA06-D24131F093BC}" type="presParOf" srcId="{65BF4D2D-383A-48F8-8102-AF7A06850033}" destId="{6A1034BF-F896-4726-8C9E-DD7AD5DA3E36}" srcOrd="0" destOrd="0" presId="urn:microsoft.com/office/officeart/2005/8/layout/orgChart1"/>
    <dgm:cxn modelId="{F640D97A-C752-4C9F-BDBA-CBA46C13BE9A}" type="presParOf" srcId="{65BF4D2D-383A-48F8-8102-AF7A06850033}" destId="{67509596-FDA9-4964-816B-7395A5DF8B25}" srcOrd="1" destOrd="0" presId="urn:microsoft.com/office/officeart/2005/8/layout/orgChart1"/>
    <dgm:cxn modelId="{34A81AA5-DDB8-4F42-9EB9-0EC57BACABE1}" type="presParOf" srcId="{2E5FF4E5-BBBB-4778-800C-6B1BAE92326B}" destId="{3583BD25-0702-409C-B6F4-5DE51788D73C}" srcOrd="1" destOrd="0" presId="urn:microsoft.com/office/officeart/2005/8/layout/orgChart1"/>
    <dgm:cxn modelId="{1BBDC1B5-E67A-44B9-AAEA-F4904A60B5EC}" type="presParOf" srcId="{2E5FF4E5-BBBB-4778-800C-6B1BAE92326B}" destId="{733E4182-D06A-4FF1-B1E4-36DA1DCF677D}" srcOrd="2" destOrd="0" presId="urn:microsoft.com/office/officeart/2005/8/layout/orgChart1"/>
    <dgm:cxn modelId="{17EE651F-0C2F-437F-90DF-D0752A041E7E}" type="presParOf" srcId="{7E988BED-A31B-4DFF-9F32-B4ABA9CAF67A}" destId="{B0C92791-747B-48ED-9E7B-3ABF0A9730B4}" srcOrd="8" destOrd="0" presId="urn:microsoft.com/office/officeart/2005/8/layout/orgChart1"/>
    <dgm:cxn modelId="{CEDC5881-FCBA-43A6-B05E-12AAF2BCA439}" type="presParOf" srcId="{7E988BED-A31B-4DFF-9F32-B4ABA9CAF67A}" destId="{AF5F89AD-434A-474C-8E99-DC365726810B}" srcOrd="9" destOrd="0" presId="urn:microsoft.com/office/officeart/2005/8/layout/orgChart1"/>
    <dgm:cxn modelId="{0EB241F8-EC24-4493-824F-4D9E2FDAFC6F}" type="presParOf" srcId="{AF5F89AD-434A-474C-8E99-DC365726810B}" destId="{355CD771-8605-4DE9-926B-CE5676C79E41}" srcOrd="0" destOrd="0" presId="urn:microsoft.com/office/officeart/2005/8/layout/orgChart1"/>
    <dgm:cxn modelId="{B6061942-0623-4D41-8489-1A7EF066153F}" type="presParOf" srcId="{355CD771-8605-4DE9-926B-CE5676C79E41}" destId="{14D78B9C-6D46-4894-96E5-14392ADEA666}" srcOrd="0" destOrd="0" presId="urn:microsoft.com/office/officeart/2005/8/layout/orgChart1"/>
    <dgm:cxn modelId="{06F79A8F-EB86-4ED4-A09E-72ADC901E806}" type="presParOf" srcId="{355CD771-8605-4DE9-926B-CE5676C79E41}" destId="{9117819C-E3A4-4051-AA8C-1D7A9D898A10}" srcOrd="1" destOrd="0" presId="urn:microsoft.com/office/officeart/2005/8/layout/orgChart1"/>
    <dgm:cxn modelId="{CD1E7869-B4FD-48A8-9684-1970B1E89437}" type="presParOf" srcId="{AF5F89AD-434A-474C-8E99-DC365726810B}" destId="{AD9C7063-16EC-4003-B1FC-33D68EBF2722}" srcOrd="1" destOrd="0" presId="urn:microsoft.com/office/officeart/2005/8/layout/orgChart1"/>
    <dgm:cxn modelId="{A64232A7-594F-4D2E-A5D7-93BF42966BBB}" type="presParOf" srcId="{AF5F89AD-434A-474C-8E99-DC365726810B}" destId="{0960A377-84C0-49EB-A419-12BAB8CEB775}" srcOrd="2" destOrd="0" presId="urn:microsoft.com/office/officeart/2005/8/layout/orgChart1"/>
    <dgm:cxn modelId="{6250D3BF-834F-47F5-A199-BF7D1195CD3A}" type="presParOf" srcId="{C508B9C4-4B5D-41C8-92E0-17BB0B40FEB9}" destId="{5DC08E4E-1F74-4772-AC9F-FA587D2DB018}" srcOrd="2" destOrd="0" presId="urn:microsoft.com/office/officeart/2005/8/layout/orgChart1"/>
    <dgm:cxn modelId="{EEBE9A88-E140-4E96-B882-69324FFFB315}" type="presParOf" srcId="{1B9EB1C5-293E-482F-B29C-535ADD1605B3}" destId="{82BFCE58-96C5-4304-997E-5C007CA51E9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E1071-1437-4FE5-9870-60320D7AF8E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6C2DC6-8B76-4F44-AFE6-B4F0D3BCD1FD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ПОКАЗАТЕЛИ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C8D04-AE9F-4AD0-8F04-D6F8DAE90BE8}" type="parTrans" cxnId="{717038AE-D100-4C76-84A4-D14652A4C09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1EB05-F81E-4A12-BB49-23DBBAD53966}" type="sibTrans" cxnId="{717038AE-D100-4C76-84A4-D14652A4C09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F2DD-FBC5-46BD-B98B-EBB7012A41BC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управления образовательной организацией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AA656-DA86-40F5-B5F9-5B3AF5E92E39}" type="parTrans" cxnId="{EE57B99A-2F12-4EB2-9D56-53F500BD4A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5869B-50A7-4408-9519-E1A83454280C}" type="sibTrans" cxnId="{EE57B99A-2F12-4EB2-9D56-53F500BD4A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52C05-7689-4871-87AF-D03F27D114AA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Система преподавания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85B8-0672-4CBD-991C-1612DBC2CCF0}" type="parTrans" cxnId="{6E8108FC-50C3-4767-A98E-CDCC84E0B48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1CD09-AE04-48CD-A69A-D972FFAED6FD}" type="sibTrans" cxnId="{6E8108FC-50C3-4767-A98E-CDCC84E0B48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47563-6017-4345-915E-012D25F4A43C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 участника проекта  на интерактивной площадке – в сети НПП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4FAEC-7523-4817-AAED-2261ECA60AB5}" type="parTrans" cxnId="{B9681168-28B2-4B92-ACB1-222016B001D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0C4107-F312-4333-9A79-EF833ED55649}" type="sibTrans" cxnId="{B9681168-28B2-4B92-ACB1-222016B001D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C10EECA-69F5-4279-BFBD-0C96ACE161FB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Удовлетворенность участника проекта качеством мероприятий , включенных в адресную программу поддержки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82D9D-D15B-4DF1-BA36-FA6AB64D235D}" type="parTrans" cxnId="{0967460D-2080-4523-9322-50DB6B3B09B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098979D-96FE-457A-AEF7-5941C6FBF3FC}" type="sibTrans" cxnId="{0967460D-2080-4523-9322-50DB6B3B09B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625F526-BAB0-486C-A5D6-8916B0E49C74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Характер информационного обеспечения реализации адресной программы поддержки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61D40-0DB8-4922-BA16-8E2104F9D1D7}" type="parTrans" cxnId="{BE76DBC3-05CB-4AB4-B246-5E24143B83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89CBD09-C419-4492-AA94-310BA891459C}" type="sibTrans" cxnId="{BE76DBC3-05CB-4AB4-B246-5E24143B83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9BE70B6-8865-4D57-B272-070DAE4A54FE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Целесообразность (полезность) мероприятий методического и педагогического характера, включенных в адресную программу поддержки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32A94-6433-4369-B35C-5E7BEB6ECC3C}" type="parTrans" cxnId="{A2C865A5-EE40-4414-AE79-04EDB622409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7B18CE2-DF82-4B87-AA0D-84C6D95B38C9}" type="sibTrans" cxnId="{A2C865A5-EE40-4414-AE79-04EDB622409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4C48103-3D61-4CAA-9F65-125A85D8E232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 информационно-методических материалов, размещенных на интерактивной площадке – в сети НПП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5FA6A-96A8-4206-A2BC-BE2090CA55D7}" type="parTrans" cxnId="{057EF9AE-038B-41D6-8143-A5A3C763DB9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527515C-E906-4346-A409-B4062E5379C2}" type="sibTrans" cxnId="{057EF9AE-038B-41D6-8143-A5A3C763DB9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D371633-B9C5-4CB0-A985-9F220F3FFEF9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Учет возможности проявления участником проекта инициативы при реализации адресной программы поддержки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F5A82-63D2-4EAF-8C2E-1C36C8648DC2}" type="parTrans" cxnId="{6F94D62D-69DF-4EE6-9FC9-EDA6F60CFD5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C991307-746F-42D1-B575-A7BDDD42936E}" type="sibTrans" cxnId="{6F94D62D-69DF-4EE6-9FC9-EDA6F60CFD5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59222A9-7516-483F-9551-B9CB4D4EB4E7}" type="pres">
      <dgm:prSet presAssocID="{921E1071-1437-4FE5-9870-60320D7AF8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9EB1C5-293E-482F-B29C-535ADD1605B3}" type="pres">
      <dgm:prSet presAssocID="{2D6C2DC6-8B76-4F44-AFE6-B4F0D3BCD1FD}" presName="hierRoot1" presStyleCnt="0">
        <dgm:presLayoutVars>
          <dgm:hierBranch val="init"/>
        </dgm:presLayoutVars>
      </dgm:prSet>
      <dgm:spPr/>
    </dgm:pt>
    <dgm:pt modelId="{2DB163B6-295B-4BEA-8BDF-D23133BCF79C}" type="pres">
      <dgm:prSet presAssocID="{2D6C2DC6-8B76-4F44-AFE6-B4F0D3BCD1FD}" presName="rootComposite1" presStyleCnt="0"/>
      <dgm:spPr/>
    </dgm:pt>
    <dgm:pt modelId="{4E1E6220-D9D0-4449-85D3-A73FDA0627AC}" type="pres">
      <dgm:prSet presAssocID="{2D6C2DC6-8B76-4F44-AFE6-B4F0D3BCD1FD}" presName="rootText1" presStyleLbl="node0" presStyleIdx="0" presStyleCnt="1" custScaleX="313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D12F7-79A9-457D-9DCB-A6857BA8DE09}" type="pres">
      <dgm:prSet presAssocID="{2D6C2DC6-8B76-4F44-AFE6-B4F0D3BCD1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C92AD7-7D2B-4121-B3B2-CCC28AC4B32A}" type="pres">
      <dgm:prSet presAssocID="{2D6C2DC6-8B76-4F44-AFE6-B4F0D3BCD1FD}" presName="hierChild2" presStyleCnt="0"/>
      <dgm:spPr/>
    </dgm:pt>
    <dgm:pt modelId="{DA61AF54-0D7B-413D-AA23-E4B268DB062C}" type="pres">
      <dgm:prSet presAssocID="{DF6AA656-DA86-40F5-B5F9-5B3AF5E92E3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508B9C4-4B5D-41C8-92E0-17BB0B40FEB9}" type="pres">
      <dgm:prSet presAssocID="{BB7DF2DD-FBC5-46BD-B98B-EBB7012A41BC}" presName="hierRoot2" presStyleCnt="0">
        <dgm:presLayoutVars>
          <dgm:hierBranch val="init"/>
        </dgm:presLayoutVars>
      </dgm:prSet>
      <dgm:spPr/>
    </dgm:pt>
    <dgm:pt modelId="{F1469146-2695-41A5-994F-B533A38FD4D4}" type="pres">
      <dgm:prSet presAssocID="{BB7DF2DD-FBC5-46BD-B98B-EBB7012A41BC}" presName="rootComposite" presStyleCnt="0"/>
      <dgm:spPr/>
    </dgm:pt>
    <dgm:pt modelId="{DD1642B1-98D9-4B57-968D-FD3D226DC6A3}" type="pres">
      <dgm:prSet presAssocID="{BB7DF2DD-FBC5-46BD-B98B-EBB7012A41BC}" presName="rootText" presStyleLbl="node2" presStyleIdx="0" presStyleCnt="2" custScaleX="313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71339-3E98-4A63-8718-8B2A07501D96}" type="pres">
      <dgm:prSet presAssocID="{BB7DF2DD-FBC5-46BD-B98B-EBB7012A41B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988BED-A31B-4DFF-9F32-B4ABA9CAF67A}" type="pres">
      <dgm:prSet presAssocID="{BB7DF2DD-FBC5-46BD-B98B-EBB7012A41BC}" presName="hierChild4" presStyleCnt="0"/>
      <dgm:spPr/>
    </dgm:pt>
    <dgm:pt modelId="{176592A6-D62E-47BF-A4A8-34F01673B3EB}" type="pres">
      <dgm:prSet presAssocID="{B944FAEC-7523-4817-AAED-2261ECA60AB5}" presName="Name37" presStyleLbl="parChTrans1D3" presStyleIdx="0" presStyleCnt="6"/>
      <dgm:spPr/>
      <dgm:t>
        <a:bodyPr/>
        <a:lstStyle/>
        <a:p>
          <a:endParaRPr lang="ru-RU"/>
        </a:p>
      </dgm:t>
    </dgm:pt>
    <dgm:pt modelId="{888F5BEF-DBC6-42C4-9960-E476B6BC35B9}" type="pres">
      <dgm:prSet presAssocID="{1C947563-6017-4345-915E-012D25F4A43C}" presName="hierRoot2" presStyleCnt="0">
        <dgm:presLayoutVars>
          <dgm:hierBranch val="init"/>
        </dgm:presLayoutVars>
      </dgm:prSet>
      <dgm:spPr/>
    </dgm:pt>
    <dgm:pt modelId="{8150211A-E839-4766-A6C4-1B33065BE0E5}" type="pres">
      <dgm:prSet presAssocID="{1C947563-6017-4345-915E-012D25F4A43C}" presName="rootComposite" presStyleCnt="0"/>
      <dgm:spPr/>
    </dgm:pt>
    <dgm:pt modelId="{F285B9D3-6838-415D-8A32-5C2FC21FBC65}" type="pres">
      <dgm:prSet presAssocID="{1C947563-6017-4345-915E-012D25F4A43C}" presName="rootText" presStyleLbl="node3" presStyleIdx="0" presStyleCnt="6" custScaleX="278558" custScaleY="140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C5729-2CF9-43A9-9ED5-98595A0FADC6}" type="pres">
      <dgm:prSet presAssocID="{1C947563-6017-4345-915E-012D25F4A43C}" presName="rootConnector" presStyleLbl="node3" presStyleIdx="0" presStyleCnt="6"/>
      <dgm:spPr/>
      <dgm:t>
        <a:bodyPr/>
        <a:lstStyle/>
        <a:p>
          <a:endParaRPr lang="ru-RU"/>
        </a:p>
      </dgm:t>
    </dgm:pt>
    <dgm:pt modelId="{9E366006-936A-4B55-992F-5B1405B75114}" type="pres">
      <dgm:prSet presAssocID="{1C947563-6017-4345-915E-012D25F4A43C}" presName="hierChild4" presStyleCnt="0"/>
      <dgm:spPr/>
    </dgm:pt>
    <dgm:pt modelId="{82366705-B935-4D41-88E7-1389EA7B3DC5}" type="pres">
      <dgm:prSet presAssocID="{1C947563-6017-4345-915E-012D25F4A43C}" presName="hierChild5" presStyleCnt="0"/>
      <dgm:spPr/>
    </dgm:pt>
    <dgm:pt modelId="{D4621815-927A-469C-B5C9-4E55D401AB00}" type="pres">
      <dgm:prSet presAssocID="{33A82D9D-D15B-4DF1-BA36-FA6AB64D235D}" presName="Name37" presStyleLbl="parChTrans1D3" presStyleIdx="1" presStyleCnt="6"/>
      <dgm:spPr/>
      <dgm:t>
        <a:bodyPr/>
        <a:lstStyle/>
        <a:p>
          <a:endParaRPr lang="ru-RU"/>
        </a:p>
      </dgm:t>
    </dgm:pt>
    <dgm:pt modelId="{259C2C14-57F1-402A-A94D-751303E50414}" type="pres">
      <dgm:prSet presAssocID="{FC10EECA-69F5-4279-BFBD-0C96ACE161FB}" presName="hierRoot2" presStyleCnt="0">
        <dgm:presLayoutVars>
          <dgm:hierBranch val="init"/>
        </dgm:presLayoutVars>
      </dgm:prSet>
      <dgm:spPr/>
    </dgm:pt>
    <dgm:pt modelId="{82132D58-417D-4C11-8150-433EDBDAB3CC}" type="pres">
      <dgm:prSet presAssocID="{FC10EECA-69F5-4279-BFBD-0C96ACE161FB}" presName="rootComposite" presStyleCnt="0"/>
      <dgm:spPr/>
    </dgm:pt>
    <dgm:pt modelId="{9712AA42-F444-4DB8-8327-61A0A0E0E925}" type="pres">
      <dgm:prSet presAssocID="{FC10EECA-69F5-4279-BFBD-0C96ACE161FB}" presName="rootText" presStyleLbl="node3" presStyleIdx="1" presStyleCnt="6" custScaleX="278558" custScaleY="140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A3D72-AE0A-42C3-9C13-A9318D8A9330}" type="pres">
      <dgm:prSet presAssocID="{FC10EECA-69F5-4279-BFBD-0C96ACE161FB}" presName="rootConnector" presStyleLbl="node3" presStyleIdx="1" presStyleCnt="6"/>
      <dgm:spPr/>
      <dgm:t>
        <a:bodyPr/>
        <a:lstStyle/>
        <a:p>
          <a:endParaRPr lang="ru-RU"/>
        </a:p>
      </dgm:t>
    </dgm:pt>
    <dgm:pt modelId="{3FE1AE4A-D13C-42A1-A9C6-D73360052069}" type="pres">
      <dgm:prSet presAssocID="{FC10EECA-69F5-4279-BFBD-0C96ACE161FB}" presName="hierChild4" presStyleCnt="0"/>
      <dgm:spPr/>
    </dgm:pt>
    <dgm:pt modelId="{1669F68A-8863-4804-9B7F-77EFDC9321C1}" type="pres">
      <dgm:prSet presAssocID="{FC10EECA-69F5-4279-BFBD-0C96ACE161FB}" presName="hierChild5" presStyleCnt="0"/>
      <dgm:spPr/>
    </dgm:pt>
    <dgm:pt modelId="{AC5F976A-7F64-4BA6-A851-57E6C50A93A6}" type="pres">
      <dgm:prSet presAssocID="{3B661D40-0DB8-4922-BA16-8E2104F9D1D7}" presName="Name37" presStyleLbl="parChTrans1D3" presStyleIdx="2" presStyleCnt="6"/>
      <dgm:spPr/>
      <dgm:t>
        <a:bodyPr/>
        <a:lstStyle/>
        <a:p>
          <a:endParaRPr lang="ru-RU"/>
        </a:p>
      </dgm:t>
    </dgm:pt>
    <dgm:pt modelId="{65243214-A007-4A1C-B570-3F27E66E5F02}" type="pres">
      <dgm:prSet presAssocID="{B625F526-BAB0-486C-A5D6-8916B0E49C74}" presName="hierRoot2" presStyleCnt="0">
        <dgm:presLayoutVars>
          <dgm:hierBranch val="init"/>
        </dgm:presLayoutVars>
      </dgm:prSet>
      <dgm:spPr/>
    </dgm:pt>
    <dgm:pt modelId="{08D64C28-541F-44B5-8E97-505BA3C49B7C}" type="pres">
      <dgm:prSet presAssocID="{B625F526-BAB0-486C-A5D6-8916B0E49C74}" presName="rootComposite" presStyleCnt="0"/>
      <dgm:spPr/>
    </dgm:pt>
    <dgm:pt modelId="{C0FC0943-21BA-4536-AD9C-D4FFF6C7E9B9}" type="pres">
      <dgm:prSet presAssocID="{B625F526-BAB0-486C-A5D6-8916B0E49C74}" presName="rootText" presStyleLbl="node3" presStyleIdx="2" presStyleCnt="6" custScaleX="278558" custScaleY="140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88D44-575A-407B-ABC7-515BAAE27F5D}" type="pres">
      <dgm:prSet presAssocID="{B625F526-BAB0-486C-A5D6-8916B0E49C74}" presName="rootConnector" presStyleLbl="node3" presStyleIdx="2" presStyleCnt="6"/>
      <dgm:spPr/>
      <dgm:t>
        <a:bodyPr/>
        <a:lstStyle/>
        <a:p>
          <a:endParaRPr lang="ru-RU"/>
        </a:p>
      </dgm:t>
    </dgm:pt>
    <dgm:pt modelId="{A3DDDFA4-8568-4CB3-AB4F-E6678000D53D}" type="pres">
      <dgm:prSet presAssocID="{B625F526-BAB0-486C-A5D6-8916B0E49C74}" presName="hierChild4" presStyleCnt="0"/>
      <dgm:spPr/>
    </dgm:pt>
    <dgm:pt modelId="{C0A84F81-27AB-417F-A411-0E6DA10AE61A}" type="pres">
      <dgm:prSet presAssocID="{B625F526-BAB0-486C-A5D6-8916B0E49C74}" presName="hierChild5" presStyleCnt="0"/>
      <dgm:spPr/>
    </dgm:pt>
    <dgm:pt modelId="{5DC08E4E-1F74-4772-AC9F-FA587D2DB018}" type="pres">
      <dgm:prSet presAssocID="{BB7DF2DD-FBC5-46BD-B98B-EBB7012A41BC}" presName="hierChild5" presStyleCnt="0"/>
      <dgm:spPr/>
    </dgm:pt>
    <dgm:pt modelId="{BB079F88-E605-4D9A-82A1-0B0AFB4FB4BC}" type="pres">
      <dgm:prSet presAssocID="{2FF785B8-0672-4CBD-991C-1612DBC2CC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1F716D9-FFCC-4544-B6F0-528378884641}" type="pres">
      <dgm:prSet presAssocID="{3A452C05-7689-4871-87AF-D03F27D114AA}" presName="hierRoot2" presStyleCnt="0">
        <dgm:presLayoutVars>
          <dgm:hierBranch val="init"/>
        </dgm:presLayoutVars>
      </dgm:prSet>
      <dgm:spPr/>
    </dgm:pt>
    <dgm:pt modelId="{CF19D864-519E-4CAC-814E-EDB581964FF3}" type="pres">
      <dgm:prSet presAssocID="{3A452C05-7689-4871-87AF-D03F27D114AA}" presName="rootComposite" presStyleCnt="0"/>
      <dgm:spPr/>
    </dgm:pt>
    <dgm:pt modelId="{EC61DAE0-0092-4390-AAB8-DA3F339C9F60}" type="pres">
      <dgm:prSet presAssocID="{3A452C05-7689-4871-87AF-D03F27D114AA}" presName="rootText" presStyleLbl="node2" presStyleIdx="1" presStyleCnt="2" custScaleX="313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A0876-A271-4309-B029-A9DD378DFFC9}" type="pres">
      <dgm:prSet presAssocID="{3A452C05-7689-4871-87AF-D03F27D114AA}" presName="rootConnector" presStyleLbl="node2" presStyleIdx="1" presStyleCnt="2"/>
      <dgm:spPr/>
      <dgm:t>
        <a:bodyPr/>
        <a:lstStyle/>
        <a:p>
          <a:endParaRPr lang="ru-RU"/>
        </a:p>
      </dgm:t>
    </dgm:pt>
    <dgm:pt modelId="{F09886A6-F993-46F5-B990-C307F2FEFD3E}" type="pres">
      <dgm:prSet presAssocID="{3A452C05-7689-4871-87AF-D03F27D114AA}" presName="hierChild4" presStyleCnt="0"/>
      <dgm:spPr/>
    </dgm:pt>
    <dgm:pt modelId="{C0676218-B5DA-42C4-ADA4-A3CBF7BF77E8}" type="pres">
      <dgm:prSet presAssocID="{3B832A94-6433-4369-B35C-5E7BEB6ECC3C}" presName="Name37" presStyleLbl="parChTrans1D3" presStyleIdx="3" presStyleCnt="6"/>
      <dgm:spPr/>
      <dgm:t>
        <a:bodyPr/>
        <a:lstStyle/>
        <a:p>
          <a:endParaRPr lang="ru-RU"/>
        </a:p>
      </dgm:t>
    </dgm:pt>
    <dgm:pt modelId="{4740B86C-489C-46A8-A314-05A01493EF72}" type="pres">
      <dgm:prSet presAssocID="{49BE70B6-8865-4D57-B272-070DAE4A54FE}" presName="hierRoot2" presStyleCnt="0">
        <dgm:presLayoutVars>
          <dgm:hierBranch val="init"/>
        </dgm:presLayoutVars>
      </dgm:prSet>
      <dgm:spPr/>
    </dgm:pt>
    <dgm:pt modelId="{30D72705-DB9D-44EB-95EB-09F589BDBE4B}" type="pres">
      <dgm:prSet presAssocID="{49BE70B6-8865-4D57-B272-070DAE4A54FE}" presName="rootComposite" presStyleCnt="0"/>
      <dgm:spPr/>
    </dgm:pt>
    <dgm:pt modelId="{4C5CB48A-D5C7-417F-9F16-354D46EF3D3C}" type="pres">
      <dgm:prSet presAssocID="{49BE70B6-8865-4D57-B272-070DAE4A54FE}" presName="rootText" presStyleLbl="node3" presStyleIdx="3" presStyleCnt="6" custScaleX="372233" custScaleY="150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F1BD2-AFBD-4A72-87F8-D6EFE9A3B2B4}" type="pres">
      <dgm:prSet presAssocID="{49BE70B6-8865-4D57-B272-070DAE4A54FE}" presName="rootConnector" presStyleLbl="node3" presStyleIdx="3" presStyleCnt="6"/>
      <dgm:spPr/>
      <dgm:t>
        <a:bodyPr/>
        <a:lstStyle/>
        <a:p>
          <a:endParaRPr lang="ru-RU"/>
        </a:p>
      </dgm:t>
    </dgm:pt>
    <dgm:pt modelId="{7D5DDA44-C16A-43CD-98D1-E8A92423F234}" type="pres">
      <dgm:prSet presAssocID="{49BE70B6-8865-4D57-B272-070DAE4A54FE}" presName="hierChild4" presStyleCnt="0"/>
      <dgm:spPr/>
    </dgm:pt>
    <dgm:pt modelId="{592E0F99-DD59-4816-BD14-1FDCEA82BB8E}" type="pres">
      <dgm:prSet presAssocID="{49BE70B6-8865-4D57-B272-070DAE4A54FE}" presName="hierChild5" presStyleCnt="0"/>
      <dgm:spPr/>
    </dgm:pt>
    <dgm:pt modelId="{F5319C1A-C13B-4264-831F-8D088E698D0F}" type="pres">
      <dgm:prSet presAssocID="{B355FA6A-96A8-4206-A2BC-BE2090CA55D7}" presName="Name37" presStyleLbl="parChTrans1D3" presStyleIdx="4" presStyleCnt="6"/>
      <dgm:spPr/>
      <dgm:t>
        <a:bodyPr/>
        <a:lstStyle/>
        <a:p>
          <a:endParaRPr lang="ru-RU"/>
        </a:p>
      </dgm:t>
    </dgm:pt>
    <dgm:pt modelId="{0B773AA4-CB89-48B8-B733-02E6EC6D4930}" type="pres">
      <dgm:prSet presAssocID="{84C48103-3D61-4CAA-9F65-125A85D8E232}" presName="hierRoot2" presStyleCnt="0">
        <dgm:presLayoutVars>
          <dgm:hierBranch val="init"/>
        </dgm:presLayoutVars>
      </dgm:prSet>
      <dgm:spPr/>
    </dgm:pt>
    <dgm:pt modelId="{4480B2F8-4CA1-4308-94EE-798F9FFA594B}" type="pres">
      <dgm:prSet presAssocID="{84C48103-3D61-4CAA-9F65-125A85D8E232}" presName="rootComposite" presStyleCnt="0"/>
      <dgm:spPr/>
    </dgm:pt>
    <dgm:pt modelId="{A9E64E12-7859-4189-B716-0A59F0DE348B}" type="pres">
      <dgm:prSet presAssocID="{84C48103-3D61-4CAA-9F65-125A85D8E232}" presName="rootText" presStyleLbl="node3" presStyleIdx="4" presStyleCnt="6" custScaleX="372233" custScaleY="13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C72530-B734-42A3-AC32-A44575946D09}" type="pres">
      <dgm:prSet presAssocID="{84C48103-3D61-4CAA-9F65-125A85D8E232}" presName="rootConnector" presStyleLbl="node3" presStyleIdx="4" presStyleCnt="6"/>
      <dgm:spPr/>
      <dgm:t>
        <a:bodyPr/>
        <a:lstStyle/>
        <a:p>
          <a:endParaRPr lang="ru-RU"/>
        </a:p>
      </dgm:t>
    </dgm:pt>
    <dgm:pt modelId="{ECDB8DED-2F74-48CA-8951-A24392B438F4}" type="pres">
      <dgm:prSet presAssocID="{84C48103-3D61-4CAA-9F65-125A85D8E232}" presName="hierChild4" presStyleCnt="0"/>
      <dgm:spPr/>
    </dgm:pt>
    <dgm:pt modelId="{1B6B0655-81D0-4D59-A2F4-E07BB5EA6EDB}" type="pres">
      <dgm:prSet presAssocID="{84C48103-3D61-4CAA-9F65-125A85D8E232}" presName="hierChild5" presStyleCnt="0"/>
      <dgm:spPr/>
    </dgm:pt>
    <dgm:pt modelId="{366DE34B-0237-4C0C-A7B8-C1B4B793619B}" type="pres">
      <dgm:prSet presAssocID="{301F5A82-63D2-4EAF-8C2E-1C36C8648DC2}" presName="Name37" presStyleLbl="parChTrans1D3" presStyleIdx="5" presStyleCnt="6"/>
      <dgm:spPr/>
      <dgm:t>
        <a:bodyPr/>
        <a:lstStyle/>
        <a:p>
          <a:endParaRPr lang="ru-RU"/>
        </a:p>
      </dgm:t>
    </dgm:pt>
    <dgm:pt modelId="{361B71B2-6ECF-460D-9495-B535BC7ADA12}" type="pres">
      <dgm:prSet presAssocID="{BD371633-B9C5-4CB0-A985-9F220F3FFEF9}" presName="hierRoot2" presStyleCnt="0">
        <dgm:presLayoutVars>
          <dgm:hierBranch val="init"/>
        </dgm:presLayoutVars>
      </dgm:prSet>
      <dgm:spPr/>
    </dgm:pt>
    <dgm:pt modelId="{5606315D-BEC2-44C0-8550-B1E5330D2E5C}" type="pres">
      <dgm:prSet presAssocID="{BD371633-B9C5-4CB0-A985-9F220F3FFEF9}" presName="rootComposite" presStyleCnt="0"/>
      <dgm:spPr/>
    </dgm:pt>
    <dgm:pt modelId="{A394CCA3-6A38-4819-AF2C-F9397E13A1AB}" type="pres">
      <dgm:prSet presAssocID="{BD371633-B9C5-4CB0-A985-9F220F3FFEF9}" presName="rootText" presStyleLbl="node3" presStyleIdx="5" presStyleCnt="6" custScaleX="372233" custScaleY="13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6214D8-6C69-46EF-A2CE-FA055B14DF79}" type="pres">
      <dgm:prSet presAssocID="{BD371633-B9C5-4CB0-A985-9F220F3FFEF9}" presName="rootConnector" presStyleLbl="node3" presStyleIdx="5" presStyleCnt="6"/>
      <dgm:spPr/>
      <dgm:t>
        <a:bodyPr/>
        <a:lstStyle/>
        <a:p>
          <a:endParaRPr lang="ru-RU"/>
        </a:p>
      </dgm:t>
    </dgm:pt>
    <dgm:pt modelId="{F396FD9C-B4B2-4A43-81EB-4C819806E22E}" type="pres">
      <dgm:prSet presAssocID="{BD371633-B9C5-4CB0-A985-9F220F3FFEF9}" presName="hierChild4" presStyleCnt="0"/>
      <dgm:spPr/>
    </dgm:pt>
    <dgm:pt modelId="{9EAB2395-A27D-436E-B7B9-66B05C631310}" type="pres">
      <dgm:prSet presAssocID="{BD371633-B9C5-4CB0-A985-9F220F3FFEF9}" presName="hierChild5" presStyleCnt="0"/>
      <dgm:spPr/>
    </dgm:pt>
    <dgm:pt modelId="{48FAE823-24EA-42A0-82D3-A2094B594687}" type="pres">
      <dgm:prSet presAssocID="{3A452C05-7689-4871-87AF-D03F27D114AA}" presName="hierChild5" presStyleCnt="0"/>
      <dgm:spPr/>
    </dgm:pt>
    <dgm:pt modelId="{82BFCE58-96C5-4304-997E-5C007CA51E92}" type="pres">
      <dgm:prSet presAssocID="{2D6C2DC6-8B76-4F44-AFE6-B4F0D3BCD1FD}" presName="hierChild3" presStyleCnt="0"/>
      <dgm:spPr/>
    </dgm:pt>
  </dgm:ptLst>
  <dgm:cxnLst>
    <dgm:cxn modelId="{BE19F54E-7265-4AF3-BA5E-2C63B0062BB1}" type="presOf" srcId="{1C947563-6017-4345-915E-012D25F4A43C}" destId="{77AC5729-2CF9-43A9-9ED5-98595A0FADC6}" srcOrd="1" destOrd="0" presId="urn:microsoft.com/office/officeart/2005/8/layout/orgChart1"/>
    <dgm:cxn modelId="{A2F8A346-AD5B-42C1-BF39-2AE0EE382F7C}" type="presOf" srcId="{2D6C2DC6-8B76-4F44-AFE6-B4F0D3BCD1FD}" destId="{B6DD12F7-79A9-457D-9DCB-A6857BA8DE09}" srcOrd="1" destOrd="0" presId="urn:microsoft.com/office/officeart/2005/8/layout/orgChart1"/>
    <dgm:cxn modelId="{6F94D62D-69DF-4EE6-9FC9-EDA6F60CFD57}" srcId="{3A452C05-7689-4871-87AF-D03F27D114AA}" destId="{BD371633-B9C5-4CB0-A985-9F220F3FFEF9}" srcOrd="2" destOrd="0" parTransId="{301F5A82-63D2-4EAF-8C2E-1C36C8648DC2}" sibTransId="{8C991307-746F-42D1-B575-A7BDDD42936E}"/>
    <dgm:cxn modelId="{4B9536BE-31CE-41AA-AD22-B3F561B9756E}" type="presOf" srcId="{BD371633-B9C5-4CB0-A985-9F220F3FFEF9}" destId="{A394CCA3-6A38-4819-AF2C-F9397E13A1AB}" srcOrd="0" destOrd="0" presId="urn:microsoft.com/office/officeart/2005/8/layout/orgChart1"/>
    <dgm:cxn modelId="{5A5B191E-2C77-474E-A911-0C6071C0D0A6}" type="presOf" srcId="{BB7DF2DD-FBC5-46BD-B98B-EBB7012A41BC}" destId="{C4571339-3E98-4A63-8718-8B2A07501D96}" srcOrd="1" destOrd="0" presId="urn:microsoft.com/office/officeart/2005/8/layout/orgChart1"/>
    <dgm:cxn modelId="{C962C3FF-99D8-4C59-B28B-64A180E7C1B3}" type="presOf" srcId="{49BE70B6-8865-4D57-B272-070DAE4A54FE}" destId="{7CFF1BD2-AFBD-4A72-87F8-D6EFE9A3B2B4}" srcOrd="1" destOrd="0" presId="urn:microsoft.com/office/officeart/2005/8/layout/orgChart1"/>
    <dgm:cxn modelId="{61D9E108-6D11-45A9-9380-53208535769E}" type="presOf" srcId="{3B661D40-0DB8-4922-BA16-8E2104F9D1D7}" destId="{AC5F976A-7F64-4BA6-A851-57E6C50A93A6}" srcOrd="0" destOrd="0" presId="urn:microsoft.com/office/officeart/2005/8/layout/orgChart1"/>
    <dgm:cxn modelId="{A2C865A5-EE40-4414-AE79-04EDB6224096}" srcId="{3A452C05-7689-4871-87AF-D03F27D114AA}" destId="{49BE70B6-8865-4D57-B272-070DAE4A54FE}" srcOrd="0" destOrd="0" parTransId="{3B832A94-6433-4369-B35C-5E7BEB6ECC3C}" sibTransId="{47B18CE2-DF82-4B87-AA0D-84C6D95B38C9}"/>
    <dgm:cxn modelId="{6D598956-76DE-4FDF-A5F5-95F5C70F9421}" type="presOf" srcId="{84C48103-3D61-4CAA-9F65-125A85D8E232}" destId="{A9E64E12-7859-4189-B716-0A59F0DE348B}" srcOrd="0" destOrd="0" presId="urn:microsoft.com/office/officeart/2005/8/layout/orgChart1"/>
    <dgm:cxn modelId="{5FE3EC3D-561D-4025-8F42-B3E864664691}" type="presOf" srcId="{49BE70B6-8865-4D57-B272-070DAE4A54FE}" destId="{4C5CB48A-D5C7-417F-9F16-354D46EF3D3C}" srcOrd="0" destOrd="0" presId="urn:microsoft.com/office/officeart/2005/8/layout/orgChart1"/>
    <dgm:cxn modelId="{76E04F3D-C784-4EBF-876C-9A39F9FCE490}" type="presOf" srcId="{B355FA6A-96A8-4206-A2BC-BE2090CA55D7}" destId="{F5319C1A-C13B-4264-831F-8D088E698D0F}" srcOrd="0" destOrd="0" presId="urn:microsoft.com/office/officeart/2005/8/layout/orgChart1"/>
    <dgm:cxn modelId="{2FCEF6F5-9404-4B9E-8511-BFF1B5E8BF8A}" type="presOf" srcId="{DF6AA656-DA86-40F5-B5F9-5B3AF5E92E39}" destId="{DA61AF54-0D7B-413D-AA23-E4B268DB062C}" srcOrd="0" destOrd="0" presId="urn:microsoft.com/office/officeart/2005/8/layout/orgChart1"/>
    <dgm:cxn modelId="{B9681168-28B2-4B92-ACB1-222016B001DA}" srcId="{BB7DF2DD-FBC5-46BD-B98B-EBB7012A41BC}" destId="{1C947563-6017-4345-915E-012D25F4A43C}" srcOrd="0" destOrd="0" parTransId="{B944FAEC-7523-4817-AAED-2261ECA60AB5}" sibTransId="{040C4107-F312-4333-9A79-EF833ED55649}"/>
    <dgm:cxn modelId="{333BE8DE-B4EC-448A-A296-DA92993A9B2D}" type="presOf" srcId="{3A452C05-7689-4871-87AF-D03F27D114AA}" destId="{EC61DAE0-0092-4390-AAB8-DA3F339C9F60}" srcOrd="0" destOrd="0" presId="urn:microsoft.com/office/officeart/2005/8/layout/orgChart1"/>
    <dgm:cxn modelId="{FCB2FB46-4C0F-4FC0-98D7-A2EDF835DD6B}" type="presOf" srcId="{3A452C05-7689-4871-87AF-D03F27D114AA}" destId="{C67A0876-A271-4309-B029-A9DD378DFFC9}" srcOrd="1" destOrd="0" presId="urn:microsoft.com/office/officeart/2005/8/layout/orgChart1"/>
    <dgm:cxn modelId="{717038AE-D100-4C76-84A4-D14652A4C09F}" srcId="{921E1071-1437-4FE5-9870-60320D7AF8E6}" destId="{2D6C2DC6-8B76-4F44-AFE6-B4F0D3BCD1FD}" srcOrd="0" destOrd="0" parTransId="{7D3C8D04-AE9F-4AD0-8F04-D6F8DAE90BE8}" sibTransId="{D4B1EB05-F81E-4A12-BB49-23DBBAD53966}"/>
    <dgm:cxn modelId="{7EE6939A-CBC7-4BE5-8B7B-C45B8034965A}" type="presOf" srcId="{BD371633-B9C5-4CB0-A985-9F220F3FFEF9}" destId="{516214D8-6C69-46EF-A2CE-FA055B14DF79}" srcOrd="1" destOrd="0" presId="urn:microsoft.com/office/officeart/2005/8/layout/orgChart1"/>
    <dgm:cxn modelId="{6C9F31C7-85AB-4141-82AA-A284621B7978}" type="presOf" srcId="{B944FAEC-7523-4817-AAED-2261ECA60AB5}" destId="{176592A6-D62E-47BF-A4A8-34F01673B3EB}" srcOrd="0" destOrd="0" presId="urn:microsoft.com/office/officeart/2005/8/layout/orgChart1"/>
    <dgm:cxn modelId="{0967460D-2080-4523-9322-50DB6B3B09BF}" srcId="{BB7DF2DD-FBC5-46BD-B98B-EBB7012A41BC}" destId="{FC10EECA-69F5-4279-BFBD-0C96ACE161FB}" srcOrd="1" destOrd="0" parTransId="{33A82D9D-D15B-4DF1-BA36-FA6AB64D235D}" sibTransId="{B098979D-96FE-457A-AEF7-5941C6FBF3FC}"/>
    <dgm:cxn modelId="{EA1562C9-FD6F-4EE8-A23F-32F6572497EF}" type="presOf" srcId="{1C947563-6017-4345-915E-012D25F4A43C}" destId="{F285B9D3-6838-415D-8A32-5C2FC21FBC65}" srcOrd="0" destOrd="0" presId="urn:microsoft.com/office/officeart/2005/8/layout/orgChart1"/>
    <dgm:cxn modelId="{60F80F27-E1F8-4AFB-B144-F8DF0681B732}" type="presOf" srcId="{2FF785B8-0672-4CBD-991C-1612DBC2CCF0}" destId="{BB079F88-E605-4D9A-82A1-0B0AFB4FB4BC}" srcOrd="0" destOrd="0" presId="urn:microsoft.com/office/officeart/2005/8/layout/orgChart1"/>
    <dgm:cxn modelId="{BBD164E7-B00E-4406-B55F-73981D88B720}" type="presOf" srcId="{FC10EECA-69F5-4279-BFBD-0C96ACE161FB}" destId="{34DA3D72-AE0A-42C3-9C13-A9318D8A9330}" srcOrd="1" destOrd="0" presId="urn:microsoft.com/office/officeart/2005/8/layout/orgChart1"/>
    <dgm:cxn modelId="{EE57B99A-2F12-4EB2-9D56-53F500BD4ACE}" srcId="{2D6C2DC6-8B76-4F44-AFE6-B4F0D3BCD1FD}" destId="{BB7DF2DD-FBC5-46BD-B98B-EBB7012A41BC}" srcOrd="0" destOrd="0" parTransId="{DF6AA656-DA86-40F5-B5F9-5B3AF5E92E39}" sibTransId="{3885869B-50A7-4408-9519-E1A83454280C}"/>
    <dgm:cxn modelId="{39441A4F-BCD7-461B-ACF2-F181B4647D9E}" type="presOf" srcId="{921E1071-1437-4FE5-9870-60320D7AF8E6}" destId="{259222A9-7516-483F-9551-B9CB4D4EB4E7}" srcOrd="0" destOrd="0" presId="urn:microsoft.com/office/officeart/2005/8/layout/orgChart1"/>
    <dgm:cxn modelId="{1C944678-F365-4998-BFEB-4851920CA0F2}" type="presOf" srcId="{33A82D9D-D15B-4DF1-BA36-FA6AB64D235D}" destId="{D4621815-927A-469C-B5C9-4E55D401AB00}" srcOrd="0" destOrd="0" presId="urn:microsoft.com/office/officeart/2005/8/layout/orgChart1"/>
    <dgm:cxn modelId="{7CA039E0-78CB-4CBD-8240-C1B51AE6038A}" type="presOf" srcId="{BB7DF2DD-FBC5-46BD-B98B-EBB7012A41BC}" destId="{DD1642B1-98D9-4B57-968D-FD3D226DC6A3}" srcOrd="0" destOrd="0" presId="urn:microsoft.com/office/officeart/2005/8/layout/orgChart1"/>
    <dgm:cxn modelId="{0AF705CD-9589-4722-AACB-ECA2FA932434}" type="presOf" srcId="{84C48103-3D61-4CAA-9F65-125A85D8E232}" destId="{28C72530-B734-42A3-AC32-A44575946D09}" srcOrd="1" destOrd="0" presId="urn:microsoft.com/office/officeart/2005/8/layout/orgChart1"/>
    <dgm:cxn modelId="{2AD076A1-E98F-4B5F-8401-1033A0213720}" type="presOf" srcId="{FC10EECA-69F5-4279-BFBD-0C96ACE161FB}" destId="{9712AA42-F444-4DB8-8327-61A0A0E0E925}" srcOrd="0" destOrd="0" presId="urn:microsoft.com/office/officeart/2005/8/layout/orgChart1"/>
    <dgm:cxn modelId="{D2FB25D4-6E1F-49E1-B424-CF5C75A306D3}" type="presOf" srcId="{B625F526-BAB0-486C-A5D6-8916B0E49C74}" destId="{DA688D44-575A-407B-ABC7-515BAAE27F5D}" srcOrd="1" destOrd="0" presId="urn:microsoft.com/office/officeart/2005/8/layout/orgChart1"/>
    <dgm:cxn modelId="{057EF9AE-038B-41D6-8143-A5A3C763DB9B}" srcId="{3A452C05-7689-4871-87AF-D03F27D114AA}" destId="{84C48103-3D61-4CAA-9F65-125A85D8E232}" srcOrd="1" destOrd="0" parTransId="{B355FA6A-96A8-4206-A2BC-BE2090CA55D7}" sibTransId="{8527515C-E906-4346-A409-B4062E5379C2}"/>
    <dgm:cxn modelId="{C60D9B34-DED8-43DB-8858-A4A90083E61E}" type="presOf" srcId="{3B832A94-6433-4369-B35C-5E7BEB6ECC3C}" destId="{C0676218-B5DA-42C4-ADA4-A3CBF7BF77E8}" srcOrd="0" destOrd="0" presId="urn:microsoft.com/office/officeart/2005/8/layout/orgChart1"/>
    <dgm:cxn modelId="{3F491245-E912-494A-9697-87E7A9A598E3}" type="presOf" srcId="{2D6C2DC6-8B76-4F44-AFE6-B4F0D3BCD1FD}" destId="{4E1E6220-D9D0-4449-85D3-A73FDA0627AC}" srcOrd="0" destOrd="0" presId="urn:microsoft.com/office/officeart/2005/8/layout/orgChart1"/>
    <dgm:cxn modelId="{BE76DBC3-05CB-4AB4-B246-5E24143B8354}" srcId="{BB7DF2DD-FBC5-46BD-B98B-EBB7012A41BC}" destId="{B625F526-BAB0-486C-A5D6-8916B0E49C74}" srcOrd="2" destOrd="0" parTransId="{3B661D40-0DB8-4922-BA16-8E2104F9D1D7}" sibTransId="{989CBD09-C419-4492-AA94-310BA891459C}"/>
    <dgm:cxn modelId="{AB860B29-3268-463A-BFB9-E655475C7637}" type="presOf" srcId="{B625F526-BAB0-486C-A5D6-8916B0E49C74}" destId="{C0FC0943-21BA-4536-AD9C-D4FFF6C7E9B9}" srcOrd="0" destOrd="0" presId="urn:microsoft.com/office/officeart/2005/8/layout/orgChart1"/>
    <dgm:cxn modelId="{F79D22CA-266E-4C8C-8B20-3369FB37A8CA}" type="presOf" srcId="{301F5A82-63D2-4EAF-8C2E-1C36C8648DC2}" destId="{366DE34B-0237-4C0C-A7B8-C1B4B793619B}" srcOrd="0" destOrd="0" presId="urn:microsoft.com/office/officeart/2005/8/layout/orgChart1"/>
    <dgm:cxn modelId="{6E8108FC-50C3-4767-A98E-CDCC84E0B48B}" srcId="{2D6C2DC6-8B76-4F44-AFE6-B4F0D3BCD1FD}" destId="{3A452C05-7689-4871-87AF-D03F27D114AA}" srcOrd="1" destOrd="0" parTransId="{2FF785B8-0672-4CBD-991C-1612DBC2CCF0}" sibTransId="{7641CD09-AE04-48CD-A69A-D972FFAED6FD}"/>
    <dgm:cxn modelId="{3E7ABEC7-20B9-4023-AF3D-093118796FB0}" type="presParOf" srcId="{259222A9-7516-483F-9551-B9CB4D4EB4E7}" destId="{1B9EB1C5-293E-482F-B29C-535ADD1605B3}" srcOrd="0" destOrd="0" presId="urn:microsoft.com/office/officeart/2005/8/layout/orgChart1"/>
    <dgm:cxn modelId="{C535E908-32BE-400F-B941-F16488C33A56}" type="presParOf" srcId="{1B9EB1C5-293E-482F-B29C-535ADD1605B3}" destId="{2DB163B6-295B-4BEA-8BDF-D23133BCF79C}" srcOrd="0" destOrd="0" presId="urn:microsoft.com/office/officeart/2005/8/layout/orgChart1"/>
    <dgm:cxn modelId="{6C63E2AB-4350-45E9-9269-3E0C47FE8524}" type="presParOf" srcId="{2DB163B6-295B-4BEA-8BDF-D23133BCF79C}" destId="{4E1E6220-D9D0-4449-85D3-A73FDA0627AC}" srcOrd="0" destOrd="0" presId="urn:microsoft.com/office/officeart/2005/8/layout/orgChart1"/>
    <dgm:cxn modelId="{A96FDCD4-DC6B-4B96-AE64-DE04734FBE0C}" type="presParOf" srcId="{2DB163B6-295B-4BEA-8BDF-D23133BCF79C}" destId="{B6DD12F7-79A9-457D-9DCB-A6857BA8DE09}" srcOrd="1" destOrd="0" presId="urn:microsoft.com/office/officeart/2005/8/layout/orgChart1"/>
    <dgm:cxn modelId="{18B6551F-4FF3-4CD8-BEEA-FDCF0C9E07B1}" type="presParOf" srcId="{1B9EB1C5-293E-482F-B29C-535ADD1605B3}" destId="{9DC92AD7-7D2B-4121-B3B2-CCC28AC4B32A}" srcOrd="1" destOrd="0" presId="urn:microsoft.com/office/officeart/2005/8/layout/orgChart1"/>
    <dgm:cxn modelId="{7FC9ACAD-9FEA-4A35-953C-34C729AE52C1}" type="presParOf" srcId="{9DC92AD7-7D2B-4121-B3B2-CCC28AC4B32A}" destId="{DA61AF54-0D7B-413D-AA23-E4B268DB062C}" srcOrd="0" destOrd="0" presId="urn:microsoft.com/office/officeart/2005/8/layout/orgChart1"/>
    <dgm:cxn modelId="{F226BF7D-9A58-4DA8-AD7E-23E79523743C}" type="presParOf" srcId="{9DC92AD7-7D2B-4121-B3B2-CCC28AC4B32A}" destId="{C508B9C4-4B5D-41C8-92E0-17BB0B40FEB9}" srcOrd="1" destOrd="0" presId="urn:microsoft.com/office/officeart/2005/8/layout/orgChart1"/>
    <dgm:cxn modelId="{B8FB6EDA-1BF8-4D75-9384-E5C4877616C9}" type="presParOf" srcId="{C508B9C4-4B5D-41C8-92E0-17BB0B40FEB9}" destId="{F1469146-2695-41A5-994F-B533A38FD4D4}" srcOrd="0" destOrd="0" presId="urn:microsoft.com/office/officeart/2005/8/layout/orgChart1"/>
    <dgm:cxn modelId="{2A685929-CB3B-4F2D-AA3A-CE991EE77F90}" type="presParOf" srcId="{F1469146-2695-41A5-994F-B533A38FD4D4}" destId="{DD1642B1-98D9-4B57-968D-FD3D226DC6A3}" srcOrd="0" destOrd="0" presId="urn:microsoft.com/office/officeart/2005/8/layout/orgChart1"/>
    <dgm:cxn modelId="{39B9C16E-0872-47C2-813C-BB6797AC9943}" type="presParOf" srcId="{F1469146-2695-41A5-994F-B533A38FD4D4}" destId="{C4571339-3E98-4A63-8718-8B2A07501D96}" srcOrd="1" destOrd="0" presId="urn:microsoft.com/office/officeart/2005/8/layout/orgChart1"/>
    <dgm:cxn modelId="{58AA3538-A5C1-4716-A156-F95E81326461}" type="presParOf" srcId="{C508B9C4-4B5D-41C8-92E0-17BB0B40FEB9}" destId="{7E988BED-A31B-4DFF-9F32-B4ABA9CAF67A}" srcOrd="1" destOrd="0" presId="urn:microsoft.com/office/officeart/2005/8/layout/orgChart1"/>
    <dgm:cxn modelId="{57177E30-06D2-4A80-8C79-F99DB4807639}" type="presParOf" srcId="{7E988BED-A31B-4DFF-9F32-B4ABA9CAF67A}" destId="{176592A6-D62E-47BF-A4A8-34F01673B3EB}" srcOrd="0" destOrd="0" presId="urn:microsoft.com/office/officeart/2005/8/layout/orgChart1"/>
    <dgm:cxn modelId="{669F09DA-F25E-49E7-B8F6-DBAADAB91420}" type="presParOf" srcId="{7E988BED-A31B-4DFF-9F32-B4ABA9CAF67A}" destId="{888F5BEF-DBC6-42C4-9960-E476B6BC35B9}" srcOrd="1" destOrd="0" presId="urn:microsoft.com/office/officeart/2005/8/layout/orgChart1"/>
    <dgm:cxn modelId="{8A40DC4B-04EF-41DD-B600-7E6A5DFEC905}" type="presParOf" srcId="{888F5BEF-DBC6-42C4-9960-E476B6BC35B9}" destId="{8150211A-E839-4766-A6C4-1B33065BE0E5}" srcOrd="0" destOrd="0" presId="urn:microsoft.com/office/officeart/2005/8/layout/orgChart1"/>
    <dgm:cxn modelId="{6B3E2FC2-511C-49F3-8574-6C58A30183D9}" type="presParOf" srcId="{8150211A-E839-4766-A6C4-1B33065BE0E5}" destId="{F285B9D3-6838-415D-8A32-5C2FC21FBC65}" srcOrd="0" destOrd="0" presId="urn:microsoft.com/office/officeart/2005/8/layout/orgChart1"/>
    <dgm:cxn modelId="{D85030D8-6454-4529-90B4-595C7C9CF265}" type="presParOf" srcId="{8150211A-E839-4766-A6C4-1B33065BE0E5}" destId="{77AC5729-2CF9-43A9-9ED5-98595A0FADC6}" srcOrd="1" destOrd="0" presId="urn:microsoft.com/office/officeart/2005/8/layout/orgChart1"/>
    <dgm:cxn modelId="{9E5FDC95-6C61-40F9-BD92-1BE23D92D176}" type="presParOf" srcId="{888F5BEF-DBC6-42C4-9960-E476B6BC35B9}" destId="{9E366006-936A-4B55-992F-5B1405B75114}" srcOrd="1" destOrd="0" presId="urn:microsoft.com/office/officeart/2005/8/layout/orgChart1"/>
    <dgm:cxn modelId="{5D5E4AC9-2DA1-4367-B2D9-6EBA5A0C45E4}" type="presParOf" srcId="{888F5BEF-DBC6-42C4-9960-E476B6BC35B9}" destId="{82366705-B935-4D41-88E7-1389EA7B3DC5}" srcOrd="2" destOrd="0" presId="urn:microsoft.com/office/officeart/2005/8/layout/orgChart1"/>
    <dgm:cxn modelId="{5E49BFBA-65D8-4CE9-840D-BC8E5C7C5900}" type="presParOf" srcId="{7E988BED-A31B-4DFF-9F32-B4ABA9CAF67A}" destId="{D4621815-927A-469C-B5C9-4E55D401AB00}" srcOrd="2" destOrd="0" presId="urn:microsoft.com/office/officeart/2005/8/layout/orgChart1"/>
    <dgm:cxn modelId="{FB4A4A0E-1F10-4F7F-8669-8E99743CC0D1}" type="presParOf" srcId="{7E988BED-A31B-4DFF-9F32-B4ABA9CAF67A}" destId="{259C2C14-57F1-402A-A94D-751303E50414}" srcOrd="3" destOrd="0" presId="urn:microsoft.com/office/officeart/2005/8/layout/orgChart1"/>
    <dgm:cxn modelId="{41ECFB49-3F6E-4C3C-8D73-17762A61913F}" type="presParOf" srcId="{259C2C14-57F1-402A-A94D-751303E50414}" destId="{82132D58-417D-4C11-8150-433EDBDAB3CC}" srcOrd="0" destOrd="0" presId="urn:microsoft.com/office/officeart/2005/8/layout/orgChart1"/>
    <dgm:cxn modelId="{E984CE79-5909-4DBE-80F6-1A1E7F9798D6}" type="presParOf" srcId="{82132D58-417D-4C11-8150-433EDBDAB3CC}" destId="{9712AA42-F444-4DB8-8327-61A0A0E0E925}" srcOrd="0" destOrd="0" presId="urn:microsoft.com/office/officeart/2005/8/layout/orgChart1"/>
    <dgm:cxn modelId="{6A5E4912-D465-4DBB-A37D-48DD4FDF619F}" type="presParOf" srcId="{82132D58-417D-4C11-8150-433EDBDAB3CC}" destId="{34DA3D72-AE0A-42C3-9C13-A9318D8A9330}" srcOrd="1" destOrd="0" presId="urn:microsoft.com/office/officeart/2005/8/layout/orgChart1"/>
    <dgm:cxn modelId="{1F24649B-B91A-4D66-9D39-A6C38608A0CC}" type="presParOf" srcId="{259C2C14-57F1-402A-A94D-751303E50414}" destId="{3FE1AE4A-D13C-42A1-A9C6-D73360052069}" srcOrd="1" destOrd="0" presId="urn:microsoft.com/office/officeart/2005/8/layout/orgChart1"/>
    <dgm:cxn modelId="{C94EC417-FB43-45BC-8727-4CB2D79F6332}" type="presParOf" srcId="{259C2C14-57F1-402A-A94D-751303E50414}" destId="{1669F68A-8863-4804-9B7F-77EFDC9321C1}" srcOrd="2" destOrd="0" presId="urn:microsoft.com/office/officeart/2005/8/layout/orgChart1"/>
    <dgm:cxn modelId="{B632B09B-B42A-4B5E-81A7-AD8DFB50C523}" type="presParOf" srcId="{7E988BED-A31B-4DFF-9F32-B4ABA9CAF67A}" destId="{AC5F976A-7F64-4BA6-A851-57E6C50A93A6}" srcOrd="4" destOrd="0" presId="urn:microsoft.com/office/officeart/2005/8/layout/orgChart1"/>
    <dgm:cxn modelId="{DFC57FA6-D42A-4654-B730-DF4D8E446C96}" type="presParOf" srcId="{7E988BED-A31B-4DFF-9F32-B4ABA9CAF67A}" destId="{65243214-A007-4A1C-B570-3F27E66E5F02}" srcOrd="5" destOrd="0" presId="urn:microsoft.com/office/officeart/2005/8/layout/orgChart1"/>
    <dgm:cxn modelId="{C9334728-BEB7-4E63-9DF0-8B1EC773EDB8}" type="presParOf" srcId="{65243214-A007-4A1C-B570-3F27E66E5F02}" destId="{08D64C28-541F-44B5-8E97-505BA3C49B7C}" srcOrd="0" destOrd="0" presId="urn:microsoft.com/office/officeart/2005/8/layout/orgChart1"/>
    <dgm:cxn modelId="{747DCF37-9C45-463D-B9A1-55EA945B7145}" type="presParOf" srcId="{08D64C28-541F-44B5-8E97-505BA3C49B7C}" destId="{C0FC0943-21BA-4536-AD9C-D4FFF6C7E9B9}" srcOrd="0" destOrd="0" presId="urn:microsoft.com/office/officeart/2005/8/layout/orgChart1"/>
    <dgm:cxn modelId="{9E2911F8-DB14-4B0F-95EE-F3015B794BCF}" type="presParOf" srcId="{08D64C28-541F-44B5-8E97-505BA3C49B7C}" destId="{DA688D44-575A-407B-ABC7-515BAAE27F5D}" srcOrd="1" destOrd="0" presId="urn:microsoft.com/office/officeart/2005/8/layout/orgChart1"/>
    <dgm:cxn modelId="{31D39263-E32A-4E85-BE8B-9D6C3D43F394}" type="presParOf" srcId="{65243214-A007-4A1C-B570-3F27E66E5F02}" destId="{A3DDDFA4-8568-4CB3-AB4F-E6678000D53D}" srcOrd="1" destOrd="0" presId="urn:microsoft.com/office/officeart/2005/8/layout/orgChart1"/>
    <dgm:cxn modelId="{64AD2686-C2D9-4B8F-9EC4-AF6C315948E7}" type="presParOf" srcId="{65243214-A007-4A1C-B570-3F27E66E5F02}" destId="{C0A84F81-27AB-417F-A411-0E6DA10AE61A}" srcOrd="2" destOrd="0" presId="urn:microsoft.com/office/officeart/2005/8/layout/orgChart1"/>
    <dgm:cxn modelId="{433F32C6-76AE-4A0B-925D-3A760CC2970D}" type="presParOf" srcId="{C508B9C4-4B5D-41C8-92E0-17BB0B40FEB9}" destId="{5DC08E4E-1F74-4772-AC9F-FA587D2DB018}" srcOrd="2" destOrd="0" presId="urn:microsoft.com/office/officeart/2005/8/layout/orgChart1"/>
    <dgm:cxn modelId="{1B6599D6-0C7F-40B0-AE3B-0E9154230E8C}" type="presParOf" srcId="{9DC92AD7-7D2B-4121-B3B2-CCC28AC4B32A}" destId="{BB079F88-E605-4D9A-82A1-0B0AFB4FB4BC}" srcOrd="2" destOrd="0" presId="urn:microsoft.com/office/officeart/2005/8/layout/orgChart1"/>
    <dgm:cxn modelId="{346362BA-9E91-49B7-92A7-95B8B9EC4262}" type="presParOf" srcId="{9DC92AD7-7D2B-4121-B3B2-CCC28AC4B32A}" destId="{01F716D9-FFCC-4544-B6F0-528378884641}" srcOrd="3" destOrd="0" presId="urn:microsoft.com/office/officeart/2005/8/layout/orgChart1"/>
    <dgm:cxn modelId="{6525327C-1975-4655-AD5F-340CF47D86BC}" type="presParOf" srcId="{01F716D9-FFCC-4544-B6F0-528378884641}" destId="{CF19D864-519E-4CAC-814E-EDB581964FF3}" srcOrd="0" destOrd="0" presId="urn:microsoft.com/office/officeart/2005/8/layout/orgChart1"/>
    <dgm:cxn modelId="{9D119F73-FAB1-4982-9BF4-717FBC232A10}" type="presParOf" srcId="{CF19D864-519E-4CAC-814E-EDB581964FF3}" destId="{EC61DAE0-0092-4390-AAB8-DA3F339C9F60}" srcOrd="0" destOrd="0" presId="urn:microsoft.com/office/officeart/2005/8/layout/orgChart1"/>
    <dgm:cxn modelId="{1E1FC353-89B0-41EB-ABFC-A83AF56500B7}" type="presParOf" srcId="{CF19D864-519E-4CAC-814E-EDB581964FF3}" destId="{C67A0876-A271-4309-B029-A9DD378DFFC9}" srcOrd="1" destOrd="0" presId="urn:microsoft.com/office/officeart/2005/8/layout/orgChart1"/>
    <dgm:cxn modelId="{007DDE9A-17DC-4F22-B78E-4F7D4B556728}" type="presParOf" srcId="{01F716D9-FFCC-4544-B6F0-528378884641}" destId="{F09886A6-F993-46F5-B990-C307F2FEFD3E}" srcOrd="1" destOrd="0" presId="urn:microsoft.com/office/officeart/2005/8/layout/orgChart1"/>
    <dgm:cxn modelId="{1681A786-7042-4F66-B94F-311368BED0FF}" type="presParOf" srcId="{F09886A6-F993-46F5-B990-C307F2FEFD3E}" destId="{C0676218-B5DA-42C4-ADA4-A3CBF7BF77E8}" srcOrd="0" destOrd="0" presId="urn:microsoft.com/office/officeart/2005/8/layout/orgChart1"/>
    <dgm:cxn modelId="{46F60B60-DF1C-4364-8313-3E0D5E951CB3}" type="presParOf" srcId="{F09886A6-F993-46F5-B990-C307F2FEFD3E}" destId="{4740B86C-489C-46A8-A314-05A01493EF72}" srcOrd="1" destOrd="0" presId="urn:microsoft.com/office/officeart/2005/8/layout/orgChart1"/>
    <dgm:cxn modelId="{BCA34F41-EE42-44EA-B3FC-B8CF8BAE3A48}" type="presParOf" srcId="{4740B86C-489C-46A8-A314-05A01493EF72}" destId="{30D72705-DB9D-44EB-95EB-09F589BDBE4B}" srcOrd="0" destOrd="0" presId="urn:microsoft.com/office/officeart/2005/8/layout/orgChart1"/>
    <dgm:cxn modelId="{989C3EFE-CF07-43C3-A995-7E2217A66F83}" type="presParOf" srcId="{30D72705-DB9D-44EB-95EB-09F589BDBE4B}" destId="{4C5CB48A-D5C7-417F-9F16-354D46EF3D3C}" srcOrd="0" destOrd="0" presId="urn:microsoft.com/office/officeart/2005/8/layout/orgChart1"/>
    <dgm:cxn modelId="{0EC1AC39-AE5A-4AB0-92CB-775233BF774D}" type="presParOf" srcId="{30D72705-DB9D-44EB-95EB-09F589BDBE4B}" destId="{7CFF1BD2-AFBD-4A72-87F8-D6EFE9A3B2B4}" srcOrd="1" destOrd="0" presId="urn:microsoft.com/office/officeart/2005/8/layout/orgChart1"/>
    <dgm:cxn modelId="{3643D110-0AA6-45A0-903D-9BB4FBAA5DDE}" type="presParOf" srcId="{4740B86C-489C-46A8-A314-05A01493EF72}" destId="{7D5DDA44-C16A-43CD-98D1-E8A92423F234}" srcOrd="1" destOrd="0" presId="urn:microsoft.com/office/officeart/2005/8/layout/orgChart1"/>
    <dgm:cxn modelId="{A769ACAD-7A46-4D3C-81B5-336DB121ECC6}" type="presParOf" srcId="{4740B86C-489C-46A8-A314-05A01493EF72}" destId="{592E0F99-DD59-4816-BD14-1FDCEA82BB8E}" srcOrd="2" destOrd="0" presId="urn:microsoft.com/office/officeart/2005/8/layout/orgChart1"/>
    <dgm:cxn modelId="{DD665CB3-8D01-4AEC-8725-68FC0A7C25A9}" type="presParOf" srcId="{F09886A6-F993-46F5-B990-C307F2FEFD3E}" destId="{F5319C1A-C13B-4264-831F-8D088E698D0F}" srcOrd="2" destOrd="0" presId="urn:microsoft.com/office/officeart/2005/8/layout/orgChart1"/>
    <dgm:cxn modelId="{25A9BFEC-9545-4D19-BB28-380068CC57A5}" type="presParOf" srcId="{F09886A6-F993-46F5-B990-C307F2FEFD3E}" destId="{0B773AA4-CB89-48B8-B733-02E6EC6D4930}" srcOrd="3" destOrd="0" presId="urn:microsoft.com/office/officeart/2005/8/layout/orgChart1"/>
    <dgm:cxn modelId="{2EC464C0-C947-4F37-AA8F-D0292389E9DE}" type="presParOf" srcId="{0B773AA4-CB89-48B8-B733-02E6EC6D4930}" destId="{4480B2F8-4CA1-4308-94EE-798F9FFA594B}" srcOrd="0" destOrd="0" presId="urn:microsoft.com/office/officeart/2005/8/layout/orgChart1"/>
    <dgm:cxn modelId="{216F6809-B9EC-4B1C-9FE7-E704672D98FF}" type="presParOf" srcId="{4480B2F8-4CA1-4308-94EE-798F9FFA594B}" destId="{A9E64E12-7859-4189-B716-0A59F0DE348B}" srcOrd="0" destOrd="0" presId="urn:microsoft.com/office/officeart/2005/8/layout/orgChart1"/>
    <dgm:cxn modelId="{9B30A3AF-93F0-45C1-B755-4FC8800AB4ED}" type="presParOf" srcId="{4480B2F8-4CA1-4308-94EE-798F9FFA594B}" destId="{28C72530-B734-42A3-AC32-A44575946D09}" srcOrd="1" destOrd="0" presId="urn:microsoft.com/office/officeart/2005/8/layout/orgChart1"/>
    <dgm:cxn modelId="{B8824F47-A14D-47EF-B11E-210C0E83E600}" type="presParOf" srcId="{0B773AA4-CB89-48B8-B733-02E6EC6D4930}" destId="{ECDB8DED-2F74-48CA-8951-A24392B438F4}" srcOrd="1" destOrd="0" presId="urn:microsoft.com/office/officeart/2005/8/layout/orgChart1"/>
    <dgm:cxn modelId="{33282D63-6299-4B69-9C9A-C1DC13F69164}" type="presParOf" srcId="{0B773AA4-CB89-48B8-B733-02E6EC6D4930}" destId="{1B6B0655-81D0-4D59-A2F4-E07BB5EA6EDB}" srcOrd="2" destOrd="0" presId="urn:microsoft.com/office/officeart/2005/8/layout/orgChart1"/>
    <dgm:cxn modelId="{6790FAEF-4F92-4587-A498-592DDE2CD4BA}" type="presParOf" srcId="{F09886A6-F993-46F5-B990-C307F2FEFD3E}" destId="{366DE34B-0237-4C0C-A7B8-C1B4B793619B}" srcOrd="4" destOrd="0" presId="urn:microsoft.com/office/officeart/2005/8/layout/orgChart1"/>
    <dgm:cxn modelId="{44EAFBE8-9A9D-405F-B990-157FF135091B}" type="presParOf" srcId="{F09886A6-F993-46F5-B990-C307F2FEFD3E}" destId="{361B71B2-6ECF-460D-9495-B535BC7ADA12}" srcOrd="5" destOrd="0" presId="urn:microsoft.com/office/officeart/2005/8/layout/orgChart1"/>
    <dgm:cxn modelId="{6876AADF-D01C-462B-B211-3B1CDBFB96C7}" type="presParOf" srcId="{361B71B2-6ECF-460D-9495-B535BC7ADA12}" destId="{5606315D-BEC2-44C0-8550-B1E5330D2E5C}" srcOrd="0" destOrd="0" presId="urn:microsoft.com/office/officeart/2005/8/layout/orgChart1"/>
    <dgm:cxn modelId="{96146A64-1808-4F17-BEC2-16E893E791BF}" type="presParOf" srcId="{5606315D-BEC2-44C0-8550-B1E5330D2E5C}" destId="{A394CCA3-6A38-4819-AF2C-F9397E13A1AB}" srcOrd="0" destOrd="0" presId="urn:microsoft.com/office/officeart/2005/8/layout/orgChart1"/>
    <dgm:cxn modelId="{85FC08F6-DBFD-4E15-861B-DC6502DBC4F0}" type="presParOf" srcId="{5606315D-BEC2-44C0-8550-B1E5330D2E5C}" destId="{516214D8-6C69-46EF-A2CE-FA055B14DF79}" srcOrd="1" destOrd="0" presId="urn:microsoft.com/office/officeart/2005/8/layout/orgChart1"/>
    <dgm:cxn modelId="{8BD32612-6359-4E09-B353-BEA4FDAA6CE6}" type="presParOf" srcId="{361B71B2-6ECF-460D-9495-B535BC7ADA12}" destId="{F396FD9C-B4B2-4A43-81EB-4C819806E22E}" srcOrd="1" destOrd="0" presId="urn:microsoft.com/office/officeart/2005/8/layout/orgChart1"/>
    <dgm:cxn modelId="{5C9D650F-55AB-4DE0-B7CF-63EE6E025A58}" type="presParOf" srcId="{361B71B2-6ECF-460D-9495-B535BC7ADA12}" destId="{9EAB2395-A27D-436E-B7B9-66B05C631310}" srcOrd="2" destOrd="0" presId="urn:microsoft.com/office/officeart/2005/8/layout/orgChart1"/>
    <dgm:cxn modelId="{EB23BDD9-48C1-4135-A86D-180281851CFD}" type="presParOf" srcId="{01F716D9-FFCC-4544-B6F0-528378884641}" destId="{48FAE823-24EA-42A0-82D3-A2094B594687}" srcOrd="2" destOrd="0" presId="urn:microsoft.com/office/officeart/2005/8/layout/orgChart1"/>
    <dgm:cxn modelId="{BFC86514-AB05-4A08-BB57-D6A970172B10}" type="presParOf" srcId="{1B9EB1C5-293E-482F-B29C-535ADD1605B3}" destId="{82BFCE58-96C5-4304-997E-5C007CA51E9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CCA98-B68C-48CA-A2B2-9FB04FA9CAE8}">
      <dsp:nvSpPr>
        <dsp:cNvPr id="0" name=""/>
        <dsp:cNvSpPr/>
      </dsp:nvSpPr>
      <dsp:spPr>
        <a:xfrm>
          <a:off x="3778259" y="560141"/>
          <a:ext cx="7671012" cy="3469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определение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78259" y="560141"/>
        <a:ext cx="7671012" cy="3469476"/>
      </dsp:txXfrm>
    </dsp:sp>
    <dsp:sp modelId="{B756C468-AC1F-4E66-8903-0270F2F0D7B2}">
      <dsp:nvSpPr>
        <dsp:cNvPr id="0" name=""/>
        <dsp:cNvSpPr/>
      </dsp:nvSpPr>
      <dsp:spPr>
        <a:xfrm>
          <a:off x="0" y="560141"/>
          <a:ext cx="3434781" cy="346947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8DAC1-AD42-48E4-901A-EA222E5FB90D}">
      <dsp:nvSpPr>
        <dsp:cNvPr id="0" name=""/>
        <dsp:cNvSpPr/>
      </dsp:nvSpPr>
      <dsp:spPr>
        <a:xfrm>
          <a:off x="2509" y="0"/>
          <a:ext cx="3904675" cy="5174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НЕПОСРЕДСТВЕННЫЕ ПОКАЗАТЕЛИ: </a:t>
          </a: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динамике изменения можно судить о характере влияния мероприятий адресных программ на выравнивание возможностей получения учащимися качественного образования</a:t>
          </a:r>
        </a:p>
      </dsp:txBody>
      <dsp:txXfrm>
        <a:off x="2509" y="2069916"/>
        <a:ext cx="3904675" cy="2069916"/>
      </dsp:txXfrm>
    </dsp:sp>
    <dsp:sp modelId="{13201649-A147-49DB-8A69-07FCEFD5F52D}">
      <dsp:nvSpPr>
        <dsp:cNvPr id="0" name=""/>
        <dsp:cNvSpPr/>
      </dsp:nvSpPr>
      <dsp:spPr>
        <a:xfrm>
          <a:off x="1093245" y="310487"/>
          <a:ext cx="1723205" cy="17232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DDDBF-F001-4AE0-9FF1-ED6677550BC9}">
      <dsp:nvSpPr>
        <dsp:cNvPr id="0" name=""/>
        <dsp:cNvSpPr/>
      </dsp:nvSpPr>
      <dsp:spPr>
        <a:xfrm>
          <a:off x="4024326" y="0"/>
          <a:ext cx="3904675" cy="5174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МОНИТОРИНГА</a:t>
          </a:r>
        </a:p>
      </dsp:txBody>
      <dsp:txXfrm>
        <a:off x="4024326" y="2069916"/>
        <a:ext cx="3904675" cy="2069916"/>
      </dsp:txXfrm>
    </dsp:sp>
    <dsp:sp modelId="{C0F61C95-4282-41F5-9C05-C4F283627356}">
      <dsp:nvSpPr>
        <dsp:cNvPr id="0" name=""/>
        <dsp:cNvSpPr/>
      </dsp:nvSpPr>
      <dsp:spPr>
        <a:xfrm>
          <a:off x="5115061" y="310487"/>
          <a:ext cx="1723205" cy="172320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87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822E4-B2C3-4F09-8552-4B5FBB08928D}">
      <dsp:nvSpPr>
        <dsp:cNvPr id="0" name=""/>
        <dsp:cNvSpPr/>
      </dsp:nvSpPr>
      <dsp:spPr>
        <a:xfrm>
          <a:off x="8046142" y="0"/>
          <a:ext cx="3904675" cy="5174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ПОКАЗАТЕЛИ: </a:t>
          </a: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позволяет установить природу изменений, приведших к демонстрации более высоких результатов по критериям идентификации</a:t>
          </a:r>
        </a:p>
      </dsp:txBody>
      <dsp:txXfrm>
        <a:off x="8046142" y="2069916"/>
        <a:ext cx="3904675" cy="2069916"/>
      </dsp:txXfrm>
    </dsp:sp>
    <dsp:sp modelId="{D29028C1-9C3B-408A-A038-B7188DD46B50}">
      <dsp:nvSpPr>
        <dsp:cNvPr id="0" name=""/>
        <dsp:cNvSpPr/>
      </dsp:nvSpPr>
      <dsp:spPr>
        <a:xfrm>
          <a:off x="9136877" y="310487"/>
          <a:ext cx="1723205" cy="17232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DBD15-743B-471E-B12A-2173B10D6A45}">
      <dsp:nvSpPr>
        <dsp:cNvPr id="0" name=""/>
        <dsp:cNvSpPr/>
      </dsp:nvSpPr>
      <dsp:spPr>
        <a:xfrm>
          <a:off x="478133" y="4288113"/>
          <a:ext cx="10997061" cy="77621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2791-747B-48ED-9E7B-3ABF0A9730B4}">
      <dsp:nvSpPr>
        <dsp:cNvPr id="0" name=""/>
        <dsp:cNvSpPr/>
      </dsp:nvSpPr>
      <dsp:spPr>
        <a:xfrm>
          <a:off x="1155123" y="1388522"/>
          <a:ext cx="947039" cy="358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856"/>
              </a:lnTo>
              <a:lnTo>
                <a:pt x="947039" y="358685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FA21-1C8C-4F5A-95E3-22926AA5686B}">
      <dsp:nvSpPr>
        <dsp:cNvPr id="0" name=""/>
        <dsp:cNvSpPr/>
      </dsp:nvSpPr>
      <dsp:spPr>
        <a:xfrm>
          <a:off x="1155123" y="1388522"/>
          <a:ext cx="947039" cy="2622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543"/>
              </a:lnTo>
              <a:lnTo>
                <a:pt x="947039" y="262254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F976A-7F64-4BA6-A851-57E6C50A93A6}">
      <dsp:nvSpPr>
        <dsp:cNvPr id="0" name=""/>
        <dsp:cNvSpPr/>
      </dsp:nvSpPr>
      <dsp:spPr>
        <a:xfrm>
          <a:off x="1155123" y="1388522"/>
          <a:ext cx="947039" cy="190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244"/>
              </a:lnTo>
              <a:lnTo>
                <a:pt x="947039" y="1905244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21815-927A-469C-B5C9-4E55D401AB00}">
      <dsp:nvSpPr>
        <dsp:cNvPr id="0" name=""/>
        <dsp:cNvSpPr/>
      </dsp:nvSpPr>
      <dsp:spPr>
        <a:xfrm>
          <a:off x="1155123" y="1388522"/>
          <a:ext cx="947039" cy="118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945"/>
              </a:lnTo>
              <a:lnTo>
                <a:pt x="947039" y="118794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592A6-D62E-47BF-A4A8-34F01673B3EB}">
      <dsp:nvSpPr>
        <dsp:cNvPr id="0" name=""/>
        <dsp:cNvSpPr/>
      </dsp:nvSpPr>
      <dsp:spPr>
        <a:xfrm>
          <a:off x="1155123" y="1388522"/>
          <a:ext cx="947039" cy="47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22"/>
              </a:lnTo>
              <a:lnTo>
                <a:pt x="947039" y="47622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AF54-0D7B-413D-AA23-E4B268DB062C}">
      <dsp:nvSpPr>
        <dsp:cNvPr id="0" name=""/>
        <dsp:cNvSpPr/>
      </dsp:nvSpPr>
      <dsp:spPr>
        <a:xfrm>
          <a:off x="3634841" y="574647"/>
          <a:ext cx="91440" cy="240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72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6220-D9D0-4449-85D3-A73FDA0627AC}">
      <dsp:nvSpPr>
        <dsp:cNvPr id="0" name=""/>
        <dsp:cNvSpPr/>
      </dsp:nvSpPr>
      <dsp:spPr>
        <a:xfrm>
          <a:off x="523764" y="1495"/>
          <a:ext cx="6313595" cy="57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НЕПОСРЕДСТВЕННЫЕ ПОКАЗАТЕЛИ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764" y="1495"/>
        <a:ext cx="6313595" cy="573151"/>
      </dsp:txXfrm>
    </dsp:sp>
    <dsp:sp modelId="{DD1642B1-98D9-4B57-968D-FD3D226DC6A3}">
      <dsp:nvSpPr>
        <dsp:cNvPr id="0" name=""/>
        <dsp:cNvSpPr/>
      </dsp:nvSpPr>
      <dsp:spPr>
        <a:xfrm>
          <a:off x="523764" y="815370"/>
          <a:ext cx="6313595" cy="57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Академические достижения учащихся общеобразовательной организации</a:t>
          </a:r>
        </a:p>
      </dsp:txBody>
      <dsp:txXfrm>
        <a:off x="523764" y="815370"/>
        <a:ext cx="6313595" cy="573151"/>
      </dsp:txXfrm>
    </dsp:sp>
    <dsp:sp modelId="{F285B9D3-6838-415D-8A32-5C2FC21FBC65}">
      <dsp:nvSpPr>
        <dsp:cNvPr id="0" name=""/>
        <dsp:cNvSpPr/>
      </dsp:nvSpPr>
      <dsp:spPr>
        <a:xfrm>
          <a:off x="2102163" y="1629245"/>
          <a:ext cx="9374728" cy="470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ЕГЭ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2163" y="1629245"/>
        <a:ext cx="9374728" cy="470998"/>
      </dsp:txXfrm>
    </dsp:sp>
    <dsp:sp modelId="{9712AA42-F444-4DB8-8327-61A0A0E0E925}">
      <dsp:nvSpPr>
        <dsp:cNvPr id="0" name=""/>
        <dsp:cNvSpPr/>
      </dsp:nvSpPr>
      <dsp:spPr>
        <a:xfrm>
          <a:off x="2102163" y="2340967"/>
          <a:ext cx="9374728" cy="470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ОГЭ</a:t>
          </a:r>
        </a:p>
      </dsp:txBody>
      <dsp:txXfrm>
        <a:off x="2102163" y="2340967"/>
        <a:ext cx="9374728" cy="470998"/>
      </dsp:txXfrm>
    </dsp:sp>
    <dsp:sp modelId="{C0FC0943-21BA-4536-AD9C-D4FFF6C7E9B9}">
      <dsp:nvSpPr>
        <dsp:cNvPr id="0" name=""/>
        <dsp:cNvSpPr/>
      </dsp:nvSpPr>
      <dsp:spPr>
        <a:xfrm>
          <a:off x="2102163" y="3052690"/>
          <a:ext cx="9374728" cy="482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Доля учащихся, не получивших аттестаты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2163" y="3052690"/>
        <a:ext cx="9374728" cy="482152"/>
      </dsp:txXfrm>
    </dsp:sp>
    <dsp:sp modelId="{6A1034BF-F896-4726-8C9E-DD7AD5DA3E36}">
      <dsp:nvSpPr>
        <dsp:cNvPr id="0" name=""/>
        <dsp:cNvSpPr/>
      </dsp:nvSpPr>
      <dsp:spPr>
        <a:xfrm>
          <a:off x="2102163" y="3775566"/>
          <a:ext cx="9374728" cy="470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ВПР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2163" y="3775566"/>
        <a:ext cx="9374728" cy="470998"/>
      </dsp:txXfrm>
    </dsp:sp>
    <dsp:sp modelId="{14D78B9C-6D46-4894-96E5-14392ADEA666}">
      <dsp:nvSpPr>
        <dsp:cNvPr id="0" name=""/>
        <dsp:cNvSpPr/>
      </dsp:nvSpPr>
      <dsp:spPr>
        <a:xfrm>
          <a:off x="2102163" y="4487288"/>
          <a:ext cx="9374728" cy="976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участия общеобразовательной организации в региональном / муниципальном этапе всероссийской олимпиады школьников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2163" y="4487288"/>
        <a:ext cx="9374728" cy="976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E34B-0237-4C0C-A7B8-C1B4B793619B}">
      <dsp:nvSpPr>
        <dsp:cNvPr id="0" name=""/>
        <dsp:cNvSpPr/>
      </dsp:nvSpPr>
      <dsp:spPr>
        <a:xfrm>
          <a:off x="5708934" y="1768188"/>
          <a:ext cx="687661" cy="345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014"/>
              </a:lnTo>
              <a:lnTo>
                <a:pt x="687661" y="3451014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19C1A-C13B-4264-831F-8D088E698D0F}">
      <dsp:nvSpPr>
        <dsp:cNvPr id="0" name=""/>
        <dsp:cNvSpPr/>
      </dsp:nvSpPr>
      <dsp:spPr>
        <a:xfrm>
          <a:off x="5708934" y="1768188"/>
          <a:ext cx="687661" cy="21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826"/>
              </a:lnTo>
              <a:lnTo>
                <a:pt x="687661" y="218882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76218-B5DA-42C4-ADA4-A3CBF7BF77E8}">
      <dsp:nvSpPr>
        <dsp:cNvPr id="0" name=""/>
        <dsp:cNvSpPr/>
      </dsp:nvSpPr>
      <dsp:spPr>
        <a:xfrm>
          <a:off x="5708934" y="1768188"/>
          <a:ext cx="687661" cy="855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535"/>
              </a:lnTo>
              <a:lnTo>
                <a:pt x="687661" y="85553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79F88-E605-4D9A-82A1-0B0AFB4FB4BC}">
      <dsp:nvSpPr>
        <dsp:cNvPr id="0" name=""/>
        <dsp:cNvSpPr/>
      </dsp:nvSpPr>
      <dsp:spPr>
        <a:xfrm>
          <a:off x="5097153" y="731321"/>
          <a:ext cx="2445545" cy="30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39"/>
              </a:lnTo>
              <a:lnTo>
                <a:pt x="2445545" y="153339"/>
              </a:lnTo>
              <a:lnTo>
                <a:pt x="2445545" y="30667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F976A-7F64-4BA6-A851-57E6C50A93A6}">
      <dsp:nvSpPr>
        <dsp:cNvPr id="0" name=""/>
        <dsp:cNvSpPr/>
      </dsp:nvSpPr>
      <dsp:spPr>
        <a:xfrm>
          <a:off x="817843" y="1768188"/>
          <a:ext cx="687661" cy="347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9437"/>
              </a:lnTo>
              <a:lnTo>
                <a:pt x="687661" y="347943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21815-927A-469C-B5C9-4E55D401AB00}">
      <dsp:nvSpPr>
        <dsp:cNvPr id="0" name=""/>
        <dsp:cNvSpPr/>
      </dsp:nvSpPr>
      <dsp:spPr>
        <a:xfrm>
          <a:off x="817843" y="1768188"/>
          <a:ext cx="687661" cy="214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998"/>
              </a:lnTo>
              <a:lnTo>
                <a:pt x="687661" y="2148998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592A6-D62E-47BF-A4A8-34F01673B3EB}">
      <dsp:nvSpPr>
        <dsp:cNvPr id="0" name=""/>
        <dsp:cNvSpPr/>
      </dsp:nvSpPr>
      <dsp:spPr>
        <a:xfrm>
          <a:off x="817843" y="1768188"/>
          <a:ext cx="687661" cy="81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558"/>
              </a:lnTo>
              <a:lnTo>
                <a:pt x="687661" y="818558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AF54-0D7B-413D-AA23-E4B268DB062C}">
      <dsp:nvSpPr>
        <dsp:cNvPr id="0" name=""/>
        <dsp:cNvSpPr/>
      </dsp:nvSpPr>
      <dsp:spPr>
        <a:xfrm>
          <a:off x="2651608" y="731321"/>
          <a:ext cx="2445545" cy="306678"/>
        </a:xfrm>
        <a:custGeom>
          <a:avLst/>
          <a:gdLst/>
          <a:ahLst/>
          <a:cxnLst/>
          <a:rect l="0" t="0" r="0" b="0"/>
          <a:pathLst>
            <a:path>
              <a:moveTo>
                <a:pt x="2445545" y="0"/>
              </a:moveTo>
              <a:lnTo>
                <a:pt x="2445545" y="153339"/>
              </a:lnTo>
              <a:lnTo>
                <a:pt x="0" y="153339"/>
              </a:lnTo>
              <a:lnTo>
                <a:pt x="0" y="30667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6220-D9D0-4449-85D3-A73FDA0627AC}">
      <dsp:nvSpPr>
        <dsp:cNvPr id="0" name=""/>
        <dsp:cNvSpPr/>
      </dsp:nvSpPr>
      <dsp:spPr>
        <a:xfrm>
          <a:off x="2804947" y="1133"/>
          <a:ext cx="4584412" cy="7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ПОКАЗАТЕЛИ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4947" y="1133"/>
        <a:ext cx="4584412" cy="730187"/>
      </dsp:txXfrm>
    </dsp:sp>
    <dsp:sp modelId="{DD1642B1-98D9-4B57-968D-FD3D226DC6A3}">
      <dsp:nvSpPr>
        <dsp:cNvPr id="0" name=""/>
        <dsp:cNvSpPr/>
      </dsp:nvSpPr>
      <dsp:spPr>
        <a:xfrm>
          <a:off x="359402" y="1038000"/>
          <a:ext cx="4584412" cy="7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управления образовательной организацией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402" y="1038000"/>
        <a:ext cx="4584412" cy="730187"/>
      </dsp:txXfrm>
    </dsp:sp>
    <dsp:sp modelId="{F285B9D3-6838-415D-8A32-5C2FC21FBC65}">
      <dsp:nvSpPr>
        <dsp:cNvPr id="0" name=""/>
        <dsp:cNvSpPr/>
      </dsp:nvSpPr>
      <dsp:spPr>
        <a:xfrm>
          <a:off x="1505505" y="2074867"/>
          <a:ext cx="4067994" cy="102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 участника проекта  на интерактивной площадке – в сети НПП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5505" y="2074867"/>
        <a:ext cx="4067994" cy="1023760"/>
      </dsp:txXfrm>
    </dsp:sp>
    <dsp:sp modelId="{9712AA42-F444-4DB8-8327-61A0A0E0E925}">
      <dsp:nvSpPr>
        <dsp:cNvPr id="0" name=""/>
        <dsp:cNvSpPr/>
      </dsp:nvSpPr>
      <dsp:spPr>
        <a:xfrm>
          <a:off x="1505505" y="3405306"/>
          <a:ext cx="4067994" cy="102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Удовлетворенность участника проекта качеством мероприятий , включенных в адресную программу поддержки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5505" y="3405306"/>
        <a:ext cx="4067994" cy="1023760"/>
      </dsp:txXfrm>
    </dsp:sp>
    <dsp:sp modelId="{C0FC0943-21BA-4536-AD9C-D4FFF6C7E9B9}">
      <dsp:nvSpPr>
        <dsp:cNvPr id="0" name=""/>
        <dsp:cNvSpPr/>
      </dsp:nvSpPr>
      <dsp:spPr>
        <a:xfrm>
          <a:off x="1505505" y="4735745"/>
          <a:ext cx="4067994" cy="102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Характер информационного обеспечения реализации адресной программы поддержки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5505" y="4735745"/>
        <a:ext cx="4067994" cy="1023760"/>
      </dsp:txXfrm>
    </dsp:sp>
    <dsp:sp modelId="{EC61DAE0-0092-4390-AAB8-DA3F339C9F60}">
      <dsp:nvSpPr>
        <dsp:cNvPr id="0" name=""/>
        <dsp:cNvSpPr/>
      </dsp:nvSpPr>
      <dsp:spPr>
        <a:xfrm>
          <a:off x="5250493" y="1038000"/>
          <a:ext cx="4584412" cy="7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Система преподавания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0493" y="1038000"/>
        <a:ext cx="4584412" cy="730187"/>
      </dsp:txXfrm>
    </dsp:sp>
    <dsp:sp modelId="{4C5CB48A-D5C7-417F-9F16-354D46EF3D3C}">
      <dsp:nvSpPr>
        <dsp:cNvPr id="0" name=""/>
        <dsp:cNvSpPr/>
      </dsp:nvSpPr>
      <dsp:spPr>
        <a:xfrm>
          <a:off x="6396596" y="2074867"/>
          <a:ext cx="5436001" cy="1097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Целесообразность (полезность) мероприятий методического и педагогического характера, включенных в адресную программу поддержки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596" y="2074867"/>
        <a:ext cx="5436001" cy="1097713"/>
      </dsp:txXfrm>
    </dsp:sp>
    <dsp:sp modelId="{A9E64E12-7859-4189-B716-0A59F0DE348B}">
      <dsp:nvSpPr>
        <dsp:cNvPr id="0" name=""/>
        <dsp:cNvSpPr/>
      </dsp:nvSpPr>
      <dsp:spPr>
        <a:xfrm>
          <a:off x="6396596" y="3479260"/>
          <a:ext cx="5436001" cy="955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 информационно-методических материалов, размещенных на интерактивной площадке – в сети НПП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596" y="3479260"/>
        <a:ext cx="5436001" cy="955509"/>
      </dsp:txXfrm>
    </dsp:sp>
    <dsp:sp modelId="{A394CCA3-6A38-4819-AF2C-F9397E13A1AB}">
      <dsp:nvSpPr>
        <dsp:cNvPr id="0" name=""/>
        <dsp:cNvSpPr/>
      </dsp:nvSpPr>
      <dsp:spPr>
        <a:xfrm>
          <a:off x="6396596" y="4741448"/>
          <a:ext cx="5436001" cy="955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Учет возможности проявления участником проекта инициативы при реализации адресной программы поддержки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596" y="4741448"/>
        <a:ext cx="5436001" cy="95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6E9E-0F4A-4148-BD05-77A72054D94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C53-5950-4D80-A146-FFCC21A7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A7C53-5950-4D80-A146-FFCC21A7A6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9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C53-5950-4D80-A146-FFCC21A7A6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4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734382"/>
            <a:ext cx="8689976" cy="3345617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181602"/>
            <a:ext cx="8689976" cy="1828799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3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719165"/>
            <a:ext cx="10364432" cy="108214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931015"/>
            <a:ext cx="9822532" cy="428551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6811637"/>
            <a:ext cx="10364452" cy="909963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12801"/>
            <a:ext cx="10364452" cy="4569660"/>
          </a:xfrm>
        </p:spPr>
        <p:txBody>
          <a:bodyPr anchor="ctr"/>
          <a:lstStyle>
            <a:lvl1pPr algn="ctr"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606428"/>
            <a:ext cx="10364452" cy="2115173"/>
          </a:xfrm>
        </p:spPr>
        <p:txBody>
          <a:bodyPr anchor="ctr"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163451"/>
            <a:ext cx="9302752" cy="3639887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4813376"/>
            <a:ext cx="8752299" cy="79305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830397"/>
            <a:ext cx="10364452" cy="18947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3501" y="1183812"/>
            <a:ext cx="729184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4160020"/>
            <a:ext cx="738188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17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51630"/>
            <a:ext cx="10364452" cy="3349113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6216447"/>
            <a:ext cx="10364452" cy="1520859"/>
          </a:xfrm>
        </p:spPr>
        <p:txBody>
          <a:bodyPr anchor="t"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2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812800"/>
            <a:ext cx="10364452" cy="21401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3156124"/>
            <a:ext cx="3298976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3924475"/>
            <a:ext cx="3298976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3156124"/>
            <a:ext cx="3291521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3924475"/>
            <a:ext cx="3303351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3156124"/>
            <a:ext cx="3304928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3924475"/>
            <a:ext cx="3304928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7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814363"/>
            <a:ext cx="10364452" cy="2138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5606427"/>
            <a:ext cx="3296409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3156124"/>
            <a:ext cx="3296409" cy="2032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6374776"/>
            <a:ext cx="3296409" cy="13468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5606427"/>
            <a:ext cx="3301828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3156124"/>
            <a:ext cx="3303352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6374776"/>
            <a:ext cx="3303352" cy="1346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5606427"/>
            <a:ext cx="3300681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3156124"/>
            <a:ext cx="3304928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6374773"/>
            <a:ext cx="3305053" cy="1346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3156126"/>
            <a:ext cx="10364452" cy="45654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8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12803"/>
            <a:ext cx="2553327" cy="69087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812803"/>
            <a:ext cx="7658724" cy="69087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3156125"/>
            <a:ext cx="10363827" cy="45654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5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04753"/>
            <a:ext cx="10351752" cy="3649092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4876611"/>
            <a:ext cx="10351752" cy="1824244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824691"/>
            <a:ext cx="10364451" cy="21282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3156125"/>
            <a:ext cx="5106027" cy="45654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3156125"/>
            <a:ext cx="5105400" cy="45654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824691"/>
            <a:ext cx="10364451" cy="21282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3161357"/>
            <a:ext cx="4873475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4068018"/>
            <a:ext cx="5106027" cy="36535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3161357"/>
            <a:ext cx="4881804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4068018"/>
            <a:ext cx="5105401" cy="36535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4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0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12800"/>
            <a:ext cx="3935688" cy="269766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812802"/>
            <a:ext cx="6200163" cy="690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3510469"/>
            <a:ext cx="3935689" cy="4211131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812800"/>
            <a:ext cx="5506157" cy="2697672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812801"/>
            <a:ext cx="4007801" cy="69088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3510472"/>
            <a:ext cx="5506139" cy="4211129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824691"/>
            <a:ext cx="10364451" cy="212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156126"/>
            <a:ext cx="10364452" cy="456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7844369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7844369"/>
            <a:ext cx="66728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7844369"/>
            <a:ext cx="76421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2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Char char="•"/>
        <a:defRPr sz="26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213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A4F43D-2C6D-40A9-9433-100AB32F5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5583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128" y="5573063"/>
            <a:ext cx="10585176" cy="14469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РЕАЛИЗАЦИИ АДРЕСНЫХ ПРОГРАММ ПОДДЕРЖКИ ШКОЛ С НИЗКИМИ РЕЗУЛЬТАТАМИ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128" y="7236296"/>
            <a:ext cx="10585176" cy="16629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Анна Владимировна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УЧЕБНО-НАУЧНЫМ ЦЕНТРОМ ГБУ ДПО ЧИППКРО,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член учебно-методического объединения в сфере общего образования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5525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2FAEFFA-12C1-49D0-AF9B-853EFB6A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68683"/>
              </p:ext>
            </p:extLst>
          </p:nvPr>
        </p:nvGraphicFramePr>
        <p:xfrm>
          <a:off x="1408956" y="1403648"/>
          <a:ext cx="10643133" cy="76588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5169">
                  <a:extLst>
                    <a:ext uri="{9D8B030D-6E8A-4147-A177-3AD203B41FA5}">
                      <a16:colId xmlns="" xmlns:a16="http://schemas.microsoft.com/office/drawing/2014/main" val="3832664772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381014490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483104961"/>
                    </a:ext>
                  </a:extLst>
                </a:gridCol>
                <a:gridCol w="2795690">
                  <a:extLst>
                    <a:ext uri="{9D8B030D-6E8A-4147-A177-3AD203B41FA5}">
                      <a16:colId xmlns="" xmlns:a16="http://schemas.microsoft.com/office/drawing/2014/main" val="492750233"/>
                    </a:ext>
                  </a:extLst>
                </a:gridCol>
              </a:tblGrid>
              <a:tr h="47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показатель 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01.09.2018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extLst>
                  <a:ext uri="{0D108BD9-81ED-4DB2-BD59-A6C34878D82A}">
                    <a16:rowId xmlns="" xmlns:a16="http://schemas.microsoft.com/office/drawing/2014/main" val="2434272336"/>
                  </a:ext>
                </a:extLst>
              </a:tr>
              <a:tr h="656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9-х классов, не получивших аттестаты об основном общем образовании, от общего количества учащихся 9-х классов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2115448682"/>
                  </a:ext>
                </a:extLst>
              </a:tr>
              <a:tr h="724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11-х классов, не получивших аттестаты о среднем общем образовании, от общего количества учащихся 11-х классов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3142964894"/>
                  </a:ext>
                </a:extLst>
              </a:tr>
              <a:tr h="937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общеобразовательной организации, получивших отметку «2» по результатам ВПР, от общего количества учащихся, принимавших участие в ВПР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18008491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9B3D5A-75E0-432B-9252-6E0C723F9A7F}"/>
              </a:ext>
            </a:extLst>
          </p:cNvPr>
          <p:cNvSpPr txBox="1"/>
          <p:nvPr/>
        </p:nvSpPr>
        <p:spPr>
          <a:xfrm>
            <a:off x="7392144" y="179512"/>
            <a:ext cx="4432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86B05B-F6F5-4751-BE35-3B798EA3CA21}"/>
              </a:ext>
            </a:extLst>
          </p:cNvPr>
          <p:cNvSpPr txBox="1"/>
          <p:nvPr/>
        </p:nvSpPr>
        <p:spPr>
          <a:xfrm>
            <a:off x="575163" y="2452041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D8CB1D-B13D-456A-A0CE-A6675B80DAB2}"/>
              </a:ext>
            </a:extLst>
          </p:cNvPr>
          <p:cNvSpPr txBox="1"/>
          <p:nvPr/>
        </p:nvSpPr>
        <p:spPr>
          <a:xfrm>
            <a:off x="575163" y="441023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C2881D-6A92-4B29-BBBE-37A27CB9FD71}"/>
              </a:ext>
            </a:extLst>
          </p:cNvPr>
          <p:cNvSpPr txBox="1"/>
          <p:nvPr/>
        </p:nvSpPr>
        <p:spPr>
          <a:xfrm>
            <a:off x="575163" y="687625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7064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2FAEFFA-12C1-49D0-AF9B-853EFB6A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12857"/>
              </p:ext>
            </p:extLst>
          </p:nvPr>
        </p:nvGraphicFramePr>
        <p:xfrm>
          <a:off x="1415480" y="2910663"/>
          <a:ext cx="10643133" cy="56608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5169">
                  <a:extLst>
                    <a:ext uri="{9D8B030D-6E8A-4147-A177-3AD203B41FA5}">
                      <a16:colId xmlns="" xmlns:a16="http://schemas.microsoft.com/office/drawing/2014/main" val="3832664772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381014490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483104961"/>
                    </a:ext>
                  </a:extLst>
                </a:gridCol>
                <a:gridCol w="2795690">
                  <a:extLst>
                    <a:ext uri="{9D8B030D-6E8A-4147-A177-3AD203B41FA5}">
                      <a16:colId xmlns="" xmlns:a16="http://schemas.microsoft.com/office/drawing/2014/main" val="492750233"/>
                    </a:ext>
                  </a:extLst>
                </a:gridCol>
              </a:tblGrid>
              <a:tr h="47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показатель 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01.09.2018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extLst>
                  <a:ext uri="{0D108BD9-81ED-4DB2-BD59-A6C34878D82A}">
                    <a16:rowId xmlns="" xmlns:a16="http://schemas.microsoft.com/office/drawing/2014/main" val="2434272336"/>
                  </a:ext>
                </a:extLst>
              </a:tr>
              <a:tr h="918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общеобразовательной организации, принимавших участие в региональном этапе Всероссийской олимпиады 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1736017707"/>
                  </a:ext>
                </a:extLst>
              </a:tr>
              <a:tr h="918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общеобразовательной организации, принимавших участие в муниципальном этапе Всероссийской олимпиады 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103214186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5DA41F65-5261-425D-BD13-C491A804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27D9A7-21E3-4A08-808D-F68EB13E289E}"/>
              </a:ext>
            </a:extLst>
          </p:cNvPr>
          <p:cNvSpPr txBox="1"/>
          <p:nvPr/>
        </p:nvSpPr>
        <p:spPr>
          <a:xfrm>
            <a:off x="7392144" y="179512"/>
            <a:ext cx="4432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337EE5-D4B1-4E24-817C-C0B514BC574B}"/>
              </a:ext>
            </a:extLst>
          </p:cNvPr>
          <p:cNvSpPr txBox="1"/>
          <p:nvPr/>
        </p:nvSpPr>
        <p:spPr>
          <a:xfrm>
            <a:off x="623392" y="421781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8A242E-B6EE-414E-AFD0-0997074C3FD4}"/>
              </a:ext>
            </a:extLst>
          </p:cNvPr>
          <p:cNvSpPr txBox="1"/>
          <p:nvPr/>
        </p:nvSpPr>
        <p:spPr>
          <a:xfrm>
            <a:off x="623392" y="646022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819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1FFF7873-0DD0-4FEA-8FE9-8DD8AEA43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82284447-B84C-4C3B-98EA-03E44DB75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E9DDE26-3E16-4EA9-9786-D0FF2ED7D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552944" cy="9143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140E084-3765-4F4D-AD43-DDB43996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08202" y="0"/>
            <a:ext cx="0" cy="9144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2CF979-0F0E-4E68-A483-DBF0A635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1623B4-EB42-4AF3-8EA8-284A37490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3129" y="1331640"/>
            <a:ext cx="4347525" cy="6999561"/>
          </a:xfrm>
        </p:spPr>
        <p:txBody>
          <a:bodyPr>
            <a:normAutofit/>
          </a:bodyPr>
          <a:lstStyle/>
          <a:p>
            <a:pPr marL="146306" indent="0">
              <a:lnSpc>
                <a:spcPct val="11000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146306" indent="0">
              <a:lnSpc>
                <a:spcPct val="11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ОБЕСПЕЧИВАЮЩИМ ПОКАЗАТЕЛЯМ: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– участников проекта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которые оказывают поддержку участникам проекта (школы-лидеры)</a:t>
            </a:r>
          </a:p>
        </p:txBody>
      </p:sp>
    </p:spTree>
    <p:extLst>
      <p:ext uri="{BB962C8B-B14F-4D97-AF65-F5344CB8AC3E}">
        <p14:creationId xmlns:p14="http://schemas.microsoft.com/office/powerpoint/2010/main" val="208594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5BDE416-6C55-4657-9E4D-CF1AABD78022}"/>
              </a:ext>
            </a:extLst>
          </p:cNvPr>
          <p:cNvGrpSpPr/>
          <p:nvPr/>
        </p:nvGrpSpPr>
        <p:grpSpPr>
          <a:xfrm>
            <a:off x="1470316" y="146119"/>
            <a:ext cx="9251367" cy="8851762"/>
            <a:chOff x="1453145" y="184734"/>
            <a:chExt cx="9035343" cy="8707746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99FEEDF0-AC8E-4253-951A-D554054DD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3145" y="184734"/>
              <a:ext cx="9035343" cy="8707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21D33C5-8D9B-4F61-9FF6-BC521223C3BB}"/>
                </a:ext>
              </a:extLst>
            </p:cNvPr>
            <p:cNvSpPr/>
            <p:nvPr/>
          </p:nvSpPr>
          <p:spPr>
            <a:xfrm>
              <a:off x="1631504" y="184734"/>
              <a:ext cx="8712968" cy="244305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084DC5A-D46D-4475-B780-A413CBA0DE6D}"/>
                </a:ext>
              </a:extLst>
            </p:cNvPr>
            <p:cNvSpPr txBox="1"/>
            <p:nvPr/>
          </p:nvSpPr>
          <p:spPr>
            <a:xfrm>
              <a:off x="7760178" y="2021805"/>
              <a:ext cx="2487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ПРЕАМБУЛА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B0F08C8-70F0-4540-A1F8-DE29A3007D44}"/>
                </a:ext>
              </a:extLst>
            </p:cNvPr>
            <p:cNvSpPr/>
            <p:nvPr/>
          </p:nvSpPr>
          <p:spPr>
            <a:xfrm>
              <a:off x="1624878" y="2742049"/>
              <a:ext cx="8719594" cy="602426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E70D49A-AB14-4311-918E-2C5DCADCF6A9}"/>
                </a:ext>
              </a:extLst>
            </p:cNvPr>
            <p:cNvSpPr txBox="1"/>
            <p:nvPr/>
          </p:nvSpPr>
          <p:spPr>
            <a:xfrm>
              <a:off x="7374024" y="5508104"/>
              <a:ext cx="287369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АНКЕТА СОДЕРЖИТ 11 (9) ВОПРОСОВ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9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0DF651B-0216-4CE1-9993-9C81C46298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703B97-31D0-4D92-B70B-F64FFB490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D9A2C2F4-3DE8-4946-A834-28B7AC0F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9D56D576-2007-4499-96AC-B7E9FF3AA7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E8A18B3-F60A-4DFB-8649-77B161863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58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7D6C532-9E83-439A-B096-039D52AE1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6388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74B9966-34A1-4CB2-B8B2-38900CF356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5F41CBA-2318-457A-9F3D-B696A721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5917184"/>
            <a:ext cx="9899904" cy="14889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76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56BB63D-F287-432B-A3F1-08E0AAD7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899592"/>
            <a:ext cx="11449272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РЕАЛИЗАЦИИ АДРЕСНЫХ ПРОГРАММ ПОДДЕРЖКИ ШКОЛ С НИЗКИМИ РЕЗУЛЬТАТАМИ ОБУЧЕНИЯ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A9B6C87-94E0-4F78-9A81-ECBDD957D37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9193747"/>
              </p:ext>
            </p:extLst>
          </p:nvPr>
        </p:nvGraphicFramePr>
        <p:xfrm>
          <a:off x="371364" y="1607854"/>
          <a:ext cx="11449272" cy="458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37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7BB6897-7075-4FD5-8D10-D3BBE108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6EF2BA2-3DEA-453F-A4EB-7ECBE22978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3784769"/>
              </p:ext>
            </p:extLst>
          </p:nvPr>
        </p:nvGraphicFramePr>
        <p:xfrm>
          <a:off x="119335" y="467544"/>
          <a:ext cx="11953328" cy="517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589ED0-D23F-4915-81A2-A75CFC059448}"/>
              </a:ext>
            </a:extLst>
          </p:cNvPr>
          <p:cNvSpPr/>
          <p:nvPr/>
        </p:nvSpPr>
        <p:spPr>
          <a:xfrm>
            <a:off x="2015715" y="4900118"/>
            <a:ext cx="8160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 проекта – ГБУ ДПО ЧИППКРО</a:t>
            </a:r>
          </a:p>
        </p:txBody>
      </p:sp>
    </p:spTree>
    <p:extLst>
      <p:ext uri="{BB962C8B-B14F-4D97-AF65-F5344CB8AC3E}">
        <p14:creationId xmlns:p14="http://schemas.microsoft.com/office/powerpoint/2010/main" val="24378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AFE5BD8F-C4FD-4CF7-84D3-63E0648C60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3294653"/>
              </p:ext>
            </p:extLst>
          </p:nvPr>
        </p:nvGraphicFramePr>
        <p:xfrm>
          <a:off x="0" y="179512"/>
          <a:ext cx="12000656" cy="54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C0F8B3-8B76-444E-ACFE-0EECCE182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70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7">
            <a:extLst>
              <a:ext uri="{FF2B5EF4-FFF2-40B4-BE49-F238E27FC236}">
                <a16:creationId xmlns="" xmlns:a16="http://schemas.microsoft.com/office/drawing/2014/main" id="{6A574B1C-7268-46E5-8244-9D458A75C4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164618"/>
              </p:ext>
            </p:extLst>
          </p:nvPr>
        </p:nvGraphicFramePr>
        <p:xfrm>
          <a:off x="0" y="179512"/>
          <a:ext cx="12192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CFC083-D6DD-46D0-B40F-EB275EEBA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88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18E2F7D-1FB7-4845-8C5F-31C7E497A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336" y="1475656"/>
            <a:ext cx="11881320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ИНСТРУМЕНТАРИЙ: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статистической информации о результатах ВПР, ОГЭ, ЕГЭ, а также результатах участия общеобразовательной организации в региональном / муниципальном этапе всероссийской олимпиады школьников;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тематики консультаций, проведенных представителями школ-лидеров по запросам участников проекта и отраженных в журналах консультаций;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тематики и содержания материалов, размещенных в отрытых источниках, а именно на сайтах общеобразовательных организаций – участников проекта;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общеобразовательных организаций: 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ресурсов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тестовых форм.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A32AD04-1C07-4776-BA13-9240C615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3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786C57-1503-48BF-8862-B4D06FD031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703" y="1331640"/>
            <a:ext cx="11986593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4630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ПРИМЕРНЫХ УПРАВЛЕНЧЕСКИХ РЕШЕНИЙ: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направленные на исполнение законодательства в сфере образования;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связанные с внесением изменений / дополнений в локальную нормативную базу, в том числе в части привлечения органов государственно-общественного управления к управлению качеством образования;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связанные с организацией образовательной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направленные на совершенствование методической работы в образовательной организации;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относительно участников образовательных отношений.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8F8226-FA77-41E4-943B-427DC6F8D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509"/>
            <a:ext cx="12192000" cy="32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6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E9DDE26-3E16-4EA9-9786-D0FF2ED7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552944" cy="9143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1623B4-EB42-4AF3-8EA8-284A37490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4192" y="1072219"/>
            <a:ext cx="3960441" cy="6999561"/>
          </a:xfrm>
        </p:spPr>
        <p:txBody>
          <a:bodyPr>
            <a:normAutofit/>
          </a:bodyPr>
          <a:lstStyle/>
          <a:p>
            <a:pPr marL="146306" indent="0" algn="ctr">
              <a:lnSpc>
                <a:spcPct val="11000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146306" indent="0" algn="ctr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РЕАЛИЗАЦИИ АДРЕСНЫХ ПРОГРАММ ПОДДЕРЖКИ</a:t>
            </a:r>
          </a:p>
          <a:p>
            <a:pPr marL="146306" indent="0" algn="ctr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 marL="146306" indent="0" algn="ctr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ПОЛУЧЕННЫЕ КАЖДЫМ УЧАСТНИКОМ ПРОЕКТА ПО НЕПОСРЕДСТВЕННЫМ ПОКАЗАТЕЛЯМ</a:t>
            </a:r>
          </a:p>
        </p:txBody>
      </p:sp>
    </p:spTree>
    <p:extLst>
      <p:ext uri="{BB962C8B-B14F-4D97-AF65-F5344CB8AC3E}">
        <p14:creationId xmlns:p14="http://schemas.microsoft.com/office/powerpoint/2010/main" val="146952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2FAEFFA-12C1-49D0-AF9B-853EFB6A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84202"/>
              </p:ext>
            </p:extLst>
          </p:nvPr>
        </p:nvGraphicFramePr>
        <p:xfrm>
          <a:off x="1435357" y="261255"/>
          <a:ext cx="10643133" cy="868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5169">
                  <a:extLst>
                    <a:ext uri="{9D8B030D-6E8A-4147-A177-3AD203B41FA5}">
                      <a16:colId xmlns="" xmlns:a16="http://schemas.microsoft.com/office/drawing/2014/main" val="3832664772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381014490"/>
                    </a:ext>
                  </a:extLst>
                </a:gridCol>
                <a:gridCol w="2591137">
                  <a:extLst>
                    <a:ext uri="{9D8B030D-6E8A-4147-A177-3AD203B41FA5}">
                      <a16:colId xmlns="" xmlns:a16="http://schemas.microsoft.com/office/drawing/2014/main" val="3483104961"/>
                    </a:ext>
                  </a:extLst>
                </a:gridCol>
                <a:gridCol w="2795690">
                  <a:extLst>
                    <a:ext uri="{9D8B030D-6E8A-4147-A177-3AD203B41FA5}">
                      <a16:colId xmlns="" xmlns:a16="http://schemas.microsoft.com/office/drawing/2014/main" val="492750233"/>
                    </a:ext>
                  </a:extLst>
                </a:gridCol>
              </a:tblGrid>
              <a:tr h="479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показатель 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01.09.2018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 состоянию на 01.09.2019 г.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extLst>
                  <a:ext uri="{0D108BD9-81ED-4DB2-BD59-A6C34878D82A}">
                    <a16:rowId xmlns="" xmlns:a16="http://schemas.microsoft.com/office/drawing/2014/main" val="2434272336"/>
                  </a:ext>
                </a:extLst>
              </a:tr>
              <a:tr h="4925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Средневзвешенный балл общеобразовательной организации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190865126"/>
                  </a:ext>
                </a:extLst>
              </a:tr>
              <a:tr h="6739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11-х классов, набравших по результатам ЕГЭ по предметам по выбору балл ниже минимально установленного значения, от общего количества учащихся 11-х классов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3587340702"/>
                  </a:ext>
                </a:extLst>
              </a:tr>
              <a:tr h="9780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средний балл по русскому языку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1956419590"/>
                  </a:ext>
                </a:extLst>
              </a:tr>
              <a:tr h="9780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средний балл по математике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устанавливается общеобразовательной организацией совместно со школой-лидером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указывается общеобразовательной организацией на основании статистической информации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0" marR="27830" marT="0" marB="0" anchor="ctr"/>
                </a:tc>
                <a:extLst>
                  <a:ext uri="{0D108BD9-81ED-4DB2-BD59-A6C34878D82A}">
                    <a16:rowId xmlns="" xmlns:a16="http://schemas.microsoft.com/office/drawing/2014/main" val="44448234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5DA41F65-5261-425D-BD13-C491A804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662E0B5-5A62-4D4A-9636-44D4964B3932}"/>
              </a:ext>
            </a:extLst>
          </p:cNvPr>
          <p:cNvSpPr/>
          <p:nvPr/>
        </p:nvSpPr>
        <p:spPr>
          <a:xfrm>
            <a:off x="4007768" y="1172816"/>
            <a:ext cx="2736304" cy="176916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6386192-DF05-41D5-B914-162CC3415D29}"/>
              </a:ext>
            </a:extLst>
          </p:cNvPr>
          <p:cNvSpPr/>
          <p:nvPr/>
        </p:nvSpPr>
        <p:spPr>
          <a:xfrm>
            <a:off x="6596067" y="3402692"/>
            <a:ext cx="2736304" cy="180892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B894CB-30CE-426C-90C0-47378B7C229C}"/>
              </a:ext>
            </a:extLst>
          </p:cNvPr>
          <p:cNvSpPr txBox="1"/>
          <p:nvPr/>
        </p:nvSpPr>
        <p:spPr>
          <a:xfrm>
            <a:off x="6600056" y="2694806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="" xmlns:a16="http://schemas.microsoft.com/office/drawing/2014/main" id="{64D04BD5-EE7F-4ED6-BFFC-378CDA2C9FA1}"/>
              </a:ext>
            </a:extLst>
          </p:cNvPr>
          <p:cNvCxnSpPr>
            <a:stCxn id="2" idx="3"/>
            <a:endCxn id="7" idx="0"/>
          </p:cNvCxnSpPr>
          <p:nvPr/>
        </p:nvCxnSpPr>
        <p:spPr>
          <a:xfrm>
            <a:off x="6744072" y="2057400"/>
            <a:ext cx="1220147" cy="1345292"/>
          </a:xfrm>
          <a:prstGeom prst="bent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84B4B1-DDD3-4254-A819-C886FAEA23AA}"/>
              </a:ext>
            </a:extLst>
          </p:cNvPr>
          <p:cNvSpPr txBox="1"/>
          <p:nvPr/>
        </p:nvSpPr>
        <p:spPr>
          <a:xfrm>
            <a:off x="585535" y="1506952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7F3648-F0DC-4CCC-A7A1-4DC0DE884246}"/>
              </a:ext>
            </a:extLst>
          </p:cNvPr>
          <p:cNvSpPr txBox="1"/>
          <p:nvPr/>
        </p:nvSpPr>
        <p:spPr>
          <a:xfrm>
            <a:off x="585534" y="346397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DB2702-6D56-4158-8515-E1B34DF90423}"/>
              </a:ext>
            </a:extLst>
          </p:cNvPr>
          <p:cNvSpPr txBox="1"/>
          <p:nvPr/>
        </p:nvSpPr>
        <p:spPr>
          <a:xfrm>
            <a:off x="585533" y="572412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CACEE6-6E50-4E63-B680-928123FF32E1}"/>
              </a:ext>
            </a:extLst>
          </p:cNvPr>
          <p:cNvSpPr txBox="1"/>
          <p:nvPr/>
        </p:nvSpPr>
        <p:spPr>
          <a:xfrm>
            <a:off x="585532" y="7476451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643294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850</Words>
  <Application>Microsoft Office PowerPoint</Application>
  <PresentationFormat>Произвольный</PresentationFormat>
  <Paragraphs>113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О МОНИТОРИНГЕ РЕАЛИЗАЦИИ АДРЕСНЫХ ПРОГРАММ ПОДДЕРЖКИ ШКОЛ С НИЗКИМИ РЕЗУЛЬТАТАМИ ОБУЧЕНИЯ</vt:lpstr>
      <vt:lpstr>О МОНИТОРИНГЕ РЕАЛИЗАЦИИ АДРЕСНЫХ ПРОГРАММ ПОДДЕРЖКИ ШКОЛ С НИЗКИМИ РЕЗУЛЬТАТАМИ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МОНИТОРИНГЕ РЕАЛИЗАЦИИ АДРЕСНЫХ ПРОГРАММ ПОДДЕРЖКИ ШКОЛ С НИЗКИМИ РЕЗУЛЬТАТАМИ ОБУЧЕНИЯ</dc:title>
  <dc:creator>АННА АННА</dc:creator>
  <cp:lastModifiedBy>Павел А.Сафронов</cp:lastModifiedBy>
  <cp:revision>3</cp:revision>
  <dcterms:created xsi:type="dcterms:W3CDTF">2018-09-24T15:41:20Z</dcterms:created>
  <dcterms:modified xsi:type="dcterms:W3CDTF">2018-10-02T11:04:30Z</dcterms:modified>
</cp:coreProperties>
</file>