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59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E098A-D1E6-4E0E-B68A-0EE5783938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84CCD-6A93-42D0-AD4F-ADF17DF48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4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CB6D-1F5E-4FBB-9643-1519BA289FB5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4DD2-E132-46A5-B586-75644B5AF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20281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0" b="1" dirty="0" smtClean="0">
                <a:latin typeface="Times New Roman" pitchFamily="18" charset="0"/>
                <a:cs typeface="Times New Roman" pitchFamily="18" charset="0"/>
              </a:rPr>
              <a:t>120 480</a:t>
            </a:r>
            <a:endParaRPr lang="ru-RU" sz="2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456795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Я думаю…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Я считаю…</a:t>
            </a: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Мне кажется…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52536" y="2420888"/>
            <a:ext cx="9396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Словарь современного русского литературного языка, 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изданный Академией наук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17 томов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120 480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260648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слов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строка -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одно слово-название стихотворения, существительное;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строка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два прилагательных;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три глагола, описывающих действия;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фраза, предложение, выражающее свое отношение к теме;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строка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слово-итог.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48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Поставить вопрос к слову.</a:t>
            </a:r>
            <a:endParaRPr lang="ru-RU" sz="4800" dirty="0">
              <a:solidFill>
                <a:srgbClr val="3333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48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оно обозначает?</a:t>
            </a:r>
            <a:endParaRPr lang="ru-RU" sz="4800" dirty="0">
              <a:solidFill>
                <a:srgbClr val="3333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48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Подобрать слова с тем же окончанием.</a:t>
            </a:r>
            <a:endParaRPr lang="ru-RU" sz="4800" dirty="0">
              <a:solidFill>
                <a:srgbClr val="33333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48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вывод.</a:t>
            </a:r>
            <a:endParaRPr lang="ru-RU" sz="4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4343038"/>
            <a:ext cx="85689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Глокая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какая?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 признак (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серая, молодая, лесная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прилагательное.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wtanja79@yandex.ru</dc:creator>
  <cp:lastModifiedBy>Логопедия</cp:lastModifiedBy>
  <cp:revision>19</cp:revision>
  <dcterms:created xsi:type="dcterms:W3CDTF">2017-03-19T12:08:54Z</dcterms:created>
  <dcterms:modified xsi:type="dcterms:W3CDTF">2018-10-16T11:32:25Z</dcterms:modified>
</cp:coreProperties>
</file>