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53" d="100"/>
          <a:sy n="53" d="100"/>
        </p:scale>
        <p:origin x="-11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399E05-94CA-4692-BF80-E1CCB66C79E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78F30A-AA5A-4B45-B2EA-55E1DE4AA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3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F5C2-01DA-40BC-91D2-704B50ACAAB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9420C-A28F-4D96-94F5-40BF13ADA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3D29-E122-41C8-9693-F7A4D8D0A1BB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908A-A392-47B4-8FA4-A071DC8A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C49E3-37FB-4072-A4AA-51E5ECA72DDD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01E1-DDD6-465C-94D1-26AE493DD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F3A0-6B96-4CBC-A76D-7AB64DE9232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6E9B-5028-4CF2-9E8B-8DCE0805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2CC7-723E-43E7-BD4F-3D19E082DC75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1E08-BC96-42CA-94A4-CBBA11BB0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3C48-2E1C-46B1-9861-C5F835D70C9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8E9B-0609-418A-BDEF-85207A261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C4E80-B54A-4568-9AE8-08FF1E2B9C6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A051-FD51-4B0E-918B-247A8BF72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F235-7CEF-46F4-B5EF-EE4A3B33A2E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09A7-3805-4513-945D-4B4805CC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C45E1-05BA-4F8B-A77A-EBBAA4EFFC90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E8CB-4D8F-45D2-9D85-3D3BB9480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A1B5-398E-4702-BC4C-BA4097AB557A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3E15-EC74-45AD-8D4C-3D55D89DE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5E92-8B07-44FB-85B3-3DEE935C20BB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E404-22C5-4A8B-A25C-EC532EAD8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60000"/>
              <a:lumOff val="40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BF40DC-CBF5-437B-98B4-464145B68C5A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98386-6600-459E-90EA-62995B8C6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8" y="1300163"/>
            <a:ext cx="2892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Участники проекта: </a:t>
            </a:r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дети подготовительной группы «Колобок»</a:t>
            </a: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843088" y="23288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15400" y="1300163"/>
            <a:ext cx="25574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Руководитель проекта: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воспитатель Панова Наталья Алексеевна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886325" y="6284913"/>
            <a:ext cx="13144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2018 г.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71725" y="200025"/>
            <a:ext cx="67722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Муниципальное  дошкольное образовательное учреждение     детский сад №14 «Тополёк»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922" y="1035526"/>
            <a:ext cx="5745343" cy="38174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5343525" y="53435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075" y="4852987"/>
            <a:ext cx="10905644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Проект «Парк Культуры и Отдыха 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3475" y="1189038"/>
            <a:ext cx="7745413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Составление композиции макета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845" y="2182761"/>
            <a:ext cx="5938684" cy="44540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902542" y="132735"/>
            <a:ext cx="76788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Заключительный этап </a:t>
            </a:r>
          </a:p>
        </p:txBody>
      </p:sp>
      <p:pic>
        <p:nvPicPr>
          <p:cNvPr id="23556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650" y="2921000"/>
            <a:ext cx="11874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476750"/>
            <a:ext cx="1125537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233" y="2349115"/>
            <a:ext cx="4870449" cy="36528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257299" y="328613"/>
            <a:ext cx="87868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Продукт, полученный в результате проектной деятельности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5413" y="1739900"/>
            <a:ext cx="654843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Парк- большой сад, роща с аллеями, цветниками, прудами Существуют парки развлечений, которые оснащены аттракционами, каруселями и другими увеселительными объектами, например – кинотеатрами, кафе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По назначению – спортивные, парки-музеи, прогулочные, парки культуры и отдыха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1788" y="1866900"/>
            <a:ext cx="6272212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-Расширять знания о разновидностях парков.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-Быть  культурными и знать как вести себя в парках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-Реализовывать свои познания в конструктивной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942975"/>
            <a:ext cx="50390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Наши планы</a:t>
            </a:r>
          </a:p>
        </p:txBody>
      </p:sp>
      <p:pic>
        <p:nvPicPr>
          <p:cNvPr id="2560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4721225"/>
            <a:ext cx="318135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9163" y="2117725"/>
            <a:ext cx="10207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24375"/>
            <a:ext cx="10477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07" y="877163"/>
            <a:ext cx="7692760" cy="5769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514599" y="0"/>
            <a:ext cx="734377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Презентация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07" y="877163"/>
            <a:ext cx="7692760" cy="576957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72280" y="1121516"/>
            <a:ext cx="6205879" cy="46544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75" b="12860"/>
          <a:stretch/>
        </p:blipFill>
        <p:spPr>
          <a:xfrm>
            <a:off x="623888" y="488950"/>
            <a:ext cx="4851400" cy="36115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626" y="1971674"/>
            <a:ext cx="6145079" cy="46088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63" y="323850"/>
            <a:ext cx="5084762" cy="338931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39138" y="1196191"/>
            <a:ext cx="6093704" cy="45702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0" y="434975"/>
            <a:ext cx="5154613" cy="3865563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830" y="1618061"/>
            <a:ext cx="6381749" cy="47863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75" y="185738"/>
            <a:ext cx="5062538" cy="3582987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99" y="1800225"/>
            <a:ext cx="5815013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863" y="3697419"/>
            <a:ext cx="4757736" cy="27176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209675"/>
            <a:ext cx="9486900" cy="3754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Тема </a:t>
            </a:r>
            <a:r>
              <a:rPr lang="ru-RU" dirty="0">
                <a:solidFill>
                  <a:schemeClr val="accent1"/>
                </a:solidFill>
                <a:latin typeface="+mn-lt"/>
                <a:cs typeface="+mn-cs"/>
              </a:rPr>
              <a:t>: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Парк Культуры и Отдыха города </a:t>
            </a:r>
            <a:r>
              <a:rPr lang="ru-RU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Южноуральска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Вид проекта</a:t>
            </a:r>
            <a:r>
              <a:rPr lang="ru-R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: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: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творческий, познавательный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Продолжительность проекта: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краткосрочный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Участники проекта : </a:t>
            </a:r>
            <a:r>
              <a:rPr lang="ru-RU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дети подготовительной группы «Колобок», воспитатель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28776" y="142875"/>
            <a:ext cx="85814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Паспорт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5488" y="1185863"/>
            <a:ext cx="8201025" cy="47244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FFD966"/>
                </a:solidFill>
                <a:latin typeface="Calibri" pitchFamily="34" charset="0"/>
              </a:rPr>
              <a:t>- </a:t>
            </a:r>
            <a:r>
              <a:rPr lang="ru-RU" sz="2000">
                <a:solidFill>
                  <a:srgbClr val="FFD966"/>
                </a:solidFill>
              </a:rPr>
              <a:t>Развитие технического творчества и формирование научно – технической ориентации у</a:t>
            </a:r>
            <a:r>
              <a:rPr lang="ru-RU" sz="2000" b="1">
                <a:solidFill>
                  <a:srgbClr val="FFD966"/>
                </a:solidFill>
              </a:rPr>
              <a:t> </a:t>
            </a:r>
            <a:r>
              <a:rPr lang="ru-RU" sz="2000">
                <a:solidFill>
                  <a:srgbClr val="FFD966"/>
                </a:solidFill>
              </a:rPr>
              <a:t>детей старшего дошкольного возраста средствами конструктора лего.</a:t>
            </a:r>
            <a:endParaRPr lang="ru-RU" sz="2000">
              <a:solidFill>
                <a:srgbClr val="FFD966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9DC3E6"/>
                </a:solidFill>
                <a:latin typeface="Calibri" pitchFamily="34" charset="0"/>
              </a:rPr>
              <a:t> </a:t>
            </a:r>
          </a:p>
          <a:p>
            <a:endParaRPr lang="ru-RU" sz="2000">
              <a:solidFill>
                <a:schemeClr val="accent1"/>
              </a:solidFill>
              <a:latin typeface="Calibri" pitchFamily="34" charset="0"/>
            </a:endParaRPr>
          </a:p>
          <a:p>
            <a:r>
              <a:rPr lang="ru-RU" sz="2000">
                <a:solidFill>
                  <a:srgbClr val="FFD966"/>
                </a:solidFill>
                <a:latin typeface="Calibri" pitchFamily="34" charset="0"/>
              </a:rPr>
              <a:t>-</a:t>
            </a:r>
            <a:r>
              <a:rPr lang="ru-RU" sz="2000">
                <a:solidFill>
                  <a:srgbClr val="FFD966"/>
                </a:solidFill>
              </a:rPr>
              <a:t>Дать знания детям о родном городе и его истории, развивать бережное отношение к нему, его достопримечательностям, культурным ценностям.</a:t>
            </a:r>
          </a:p>
          <a:p>
            <a:r>
              <a:rPr lang="ru-RU" sz="2000">
                <a:solidFill>
                  <a:srgbClr val="FFD966"/>
                </a:solidFill>
              </a:rPr>
              <a:t>- Формировать первичные представления о конструировании и робототехнике, ее значении в жизни человека.</a:t>
            </a:r>
          </a:p>
          <a:p>
            <a:r>
              <a:rPr lang="ru-RU" sz="2000">
                <a:solidFill>
                  <a:srgbClr val="FFD966"/>
                </a:solidFill>
              </a:rPr>
              <a:t>- Формировать экологически грамотное поведение человека в природе.    </a:t>
            </a:r>
          </a:p>
          <a:p>
            <a:r>
              <a:rPr lang="ru-RU" sz="2000">
                <a:solidFill>
                  <a:srgbClr val="FFD966"/>
                </a:solidFill>
              </a:rPr>
              <a:t>- Способствовать развитию интереса к изобретательству и творчеству</a:t>
            </a:r>
          </a:p>
          <a:p>
            <a:r>
              <a:rPr lang="ru-RU" sz="2000">
                <a:solidFill>
                  <a:srgbClr val="FFD966"/>
                </a:solidFill>
              </a:rPr>
              <a:t>- Развивать у детей коммуникативные навыки.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157287" y="371475"/>
            <a:ext cx="93154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      Цель проекта: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3201" y="511174"/>
            <a:ext cx="5529262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Задачи проекта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: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6688" y="2019300"/>
            <a:ext cx="9020175" cy="2286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FFD966"/>
                </a:solidFill>
                <a:latin typeface="Calibri" pitchFamily="34" charset="0"/>
              </a:rPr>
              <a:t>-</a:t>
            </a:r>
            <a:r>
              <a:rPr lang="ru-RU"/>
              <a:t> </a:t>
            </a:r>
            <a:r>
              <a:rPr lang="ru-RU" sz="2000">
                <a:solidFill>
                  <a:srgbClr val="FFD966"/>
                </a:solidFill>
              </a:rPr>
              <a:t>Обогащение представления детей о значении парковых зон для жителей города ; </a:t>
            </a:r>
          </a:p>
          <a:p>
            <a:r>
              <a:rPr lang="ru-RU" sz="2000">
                <a:solidFill>
                  <a:srgbClr val="FFD966"/>
                </a:solidFill>
              </a:rPr>
              <a:t> - Повышение у детей  экологической просвещенности и умения грамотно вести себя в природе;  </a:t>
            </a:r>
          </a:p>
          <a:p>
            <a:r>
              <a:rPr lang="ru-RU" sz="2000">
                <a:solidFill>
                  <a:srgbClr val="FFD966"/>
                </a:solidFill>
              </a:rPr>
              <a:t>  - Научится создавать макет парка с помощью конструктора «Лего», решая творческие  конструктивные задачи. </a:t>
            </a:r>
          </a:p>
          <a:p>
            <a:r>
              <a:rPr lang="ru-RU" sz="2000">
                <a:solidFill>
                  <a:srgbClr val="FFD966"/>
                </a:solidFill>
              </a:rPr>
              <a:t> - Расширение знаний о правилах поведения в общественных местах.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7006" y="837022"/>
            <a:ext cx="7484822" cy="923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Ожидаемый результат:</a:t>
            </a:r>
          </a:p>
        </p:txBody>
      </p:sp>
      <p:pic>
        <p:nvPicPr>
          <p:cNvPr id="17411" name="Рисунок 4" descr="http://svt66.ru/d/70962/d/foto-7-konstruktor-lego-nabor-s-trubkam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163" y="4640263"/>
            <a:ext cx="35766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8963" y="1182688"/>
            <a:ext cx="71866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Подготовительный этап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6813" y="1398588"/>
            <a:ext cx="1951037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Беседы: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3938" y="2311400"/>
            <a:ext cx="3548062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Экскурсии в парк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62" y="2567702"/>
            <a:ext cx="2452687" cy="327024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058" y="3429000"/>
            <a:ext cx="2340560" cy="312074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05" y="2692479"/>
            <a:ext cx="4130779" cy="30974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14587" y="171450"/>
            <a:ext cx="698658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Реализация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13" y="1143000"/>
            <a:ext cx="5116512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8FAADC"/>
                </a:solidFill>
                <a:latin typeface="Calibri" pitchFamily="34" charset="0"/>
              </a:rPr>
              <a:t>Изучение журналов по легоконструированию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5263" y="4637088"/>
            <a:ext cx="4376737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8FAADC"/>
                </a:solidFill>
                <a:latin typeface="Calibri" pitchFamily="34" charset="0"/>
              </a:rPr>
              <a:t>Изготовление парковой детской железной дороги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094" y="1143000"/>
            <a:ext cx="4183777" cy="31378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9460" name="Рисунок 8" descr="http://lablek.ru/kartoteka-igr-po-matematike-s-ispolezovaniem-lego-konstruktora/13026_html_55f853b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4562475"/>
            <a:ext cx="12049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8" y="3070653"/>
            <a:ext cx="4177107" cy="313283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5" y="800100"/>
            <a:ext cx="35861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Рассматривание  парковых зон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98" y="347445"/>
            <a:ext cx="3689640" cy="27672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610" y="3557884"/>
            <a:ext cx="3717005" cy="2790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0484" name="Рисунок 9" descr="http://svt66.ru/d/70962/d/foto-7-konstruktor-lego-nabor-s-trubkam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3429000"/>
            <a:ext cx="2908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752" y="2677586"/>
            <a:ext cx="4341106" cy="336199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685800"/>
            <a:ext cx="5740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Рисование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86825" y="2000250"/>
            <a:ext cx="1671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Лепка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515" y="2851158"/>
            <a:ext cx="4660185" cy="34951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83" y="1480481"/>
            <a:ext cx="4491924" cy="33689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1509" name="Рисунок 6" descr="http://1ds.ucoz.ru/kartinka/0_77f59_8dc0a949_X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538" y="5537200"/>
            <a:ext cx="13303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2013" y="698500"/>
            <a:ext cx="12906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85" y="2105918"/>
            <a:ext cx="5503928" cy="41279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97" y="2735162"/>
            <a:ext cx="4371644" cy="32787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78425" y="575187"/>
            <a:ext cx="11103103" cy="21544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Основной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Лего</a:t>
            </a:r>
            <a:r>
              <a:rPr lang="ru-RU" sz="3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+mn-cs"/>
              </a:rPr>
              <a:t>-конструирование макета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340</Words>
  <Application>Microsoft Office PowerPoint</Application>
  <PresentationFormat>Произвольный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ЕЛ. Тележинская</cp:lastModifiedBy>
  <cp:revision>57</cp:revision>
  <dcterms:created xsi:type="dcterms:W3CDTF">2018-03-06T14:23:20Z</dcterms:created>
  <dcterms:modified xsi:type="dcterms:W3CDTF">2018-03-23T08:30:09Z</dcterms:modified>
</cp:coreProperties>
</file>