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69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tags" Target="tags/tag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Relationship Id="rId3" Type="http://schemas.openxmlformats.org/officeDocument/2006/relationships/image" Target="../media/image6.png" /><Relationship Id="rId4" Type="http://schemas.openxmlformats.org/officeDocument/2006/relationships/image" Target="../media/image17.jpeg" /><Relationship Id="rId5" Type="http://schemas.openxmlformats.org/officeDocument/2006/relationships/image" Target="../media/image18.png" /><Relationship Id="rId6" Type="http://schemas.openxmlformats.org/officeDocument/2006/relationships/image" Target="../media/image1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Relationship Id="rId3" Type="http://schemas.openxmlformats.org/officeDocument/2006/relationships/image" Target="../media/image20.jpeg" /><Relationship Id="rId4" Type="http://schemas.openxmlformats.org/officeDocument/2006/relationships/image" Target="../media/image2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Relationship Id="rId3" Type="http://schemas.openxmlformats.org/officeDocument/2006/relationships/image" Target="../media/image22.png" /><Relationship Id="rId4" Type="http://schemas.openxmlformats.org/officeDocument/2006/relationships/image" Target="../media/image23.jpeg" /><Relationship Id="rId5" Type="http://schemas.openxmlformats.org/officeDocument/2006/relationships/image" Target="../media/image24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Relationship Id="rId5" Type="http://schemas.openxmlformats.org/officeDocument/2006/relationships/image" Target="../media/image27.jpeg" /><Relationship Id="rId6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Relationship Id="rId3" Type="http://schemas.openxmlformats.org/officeDocument/2006/relationships/image" Target="../media/image28.jpeg" /><Relationship Id="rId4" Type="http://schemas.openxmlformats.org/officeDocument/2006/relationships/image" Target="../media/image2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jpeg" /><Relationship Id="rId3" Type="http://schemas.openxmlformats.org/officeDocument/2006/relationships/image" Target="../media/image31.png" /><Relationship Id="rId4" Type="http://schemas.openxmlformats.org/officeDocument/2006/relationships/image" Target="../media/image32.jpeg" /><Relationship Id="rId5" Type="http://schemas.openxmlformats.org/officeDocument/2006/relationships/image" Target="../media/image33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jpeg" /><Relationship Id="rId3" Type="http://schemas.openxmlformats.org/officeDocument/2006/relationships/image" Target="../media/image33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jpeg" /><Relationship Id="rId3" Type="http://schemas.openxmlformats.org/officeDocument/2006/relationships/image" Target="../media/image3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6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Relationship Id="rId3" Type="http://schemas.openxmlformats.org/officeDocument/2006/relationships/image" Target="../media/image13.jpeg" /><Relationship Id="rId4" Type="http://schemas.openxmlformats.org/officeDocument/2006/relationships/image" Target="../media/image6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Relationship Id="rId3" Type="http://schemas.openxmlformats.org/officeDocument/2006/relationships/image" Target="../media/image14.jpeg" /><Relationship Id="rId4" Type="http://schemas.openxmlformats.org/officeDocument/2006/relationships/image" Target="../media/image6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Relationship Id="rId3" Type="http://schemas.openxmlformats.org/officeDocument/2006/relationships/image" Target="../media/image15.png" /><Relationship Id="rId4" Type="http://schemas.openxmlformats.org/officeDocument/2006/relationships/image" Target="../media/image16.png" /><Relationship Id="rId5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42" y="0"/>
            <a:ext cx="916834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2844224"/>
            <a:ext cx="5670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394198"/>
            <a:ext cx="655272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ct val="0"/>
              </a:spcAft>
              <a:tabLst>
                <a:tab pos="3810000"/>
              </a:tabLst>
            </a:pPr>
            <a:r>
              <a:rPr lang="ru-RU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 технологии </a:t>
            </a:r>
          </a:p>
          <a:p>
            <a:pPr algn="ctr">
              <a:lnSpc>
                <a:spcPct val="115000"/>
              </a:lnSpc>
              <a:spcAft>
                <a:spcPct val="0"/>
              </a:spcAft>
              <a:tabLst>
                <a:tab pos="3810000"/>
              </a:tabLst>
            </a:pPr>
            <a:r>
              <a:rPr lang="ru-RU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(швейное дело) </a:t>
            </a:r>
          </a:p>
          <a:p>
            <a:pPr algn="ctr">
              <a:lnSpc>
                <a:spcPct val="115000"/>
              </a:lnSpc>
              <a:spcAft>
                <a:spcPct val="0"/>
              </a:spcAft>
              <a:tabLst>
                <a:tab pos="3810000"/>
              </a:tabLst>
            </a:pPr>
            <a:r>
              <a:rPr lang="ru-RU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Русский национальный костюм </a:t>
            </a:r>
          </a:p>
          <a:p>
            <a:pPr algn="ctr">
              <a:lnSpc>
                <a:spcPct val="115000"/>
              </a:lnSpc>
              <a:spcAft>
                <a:spcPct val="0"/>
              </a:spcAft>
              <a:tabLst>
                <a:tab pos="3810000"/>
              </a:tabLst>
            </a:pPr>
            <a:r>
              <a:rPr lang="ru-RU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Изготовление стилизованного женского головного убора – повойник</a:t>
            </a:r>
            <a:endParaRPr lang="ru-RU" sz="3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5165014"/>
            <a:ext cx="3131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tabLst>
                <a:tab pos="3810000"/>
              </a:tabLst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Составил: </a:t>
            </a:r>
          </a:p>
          <a:p>
            <a:pPr>
              <a:spcAft>
                <a:spcPct val="0"/>
              </a:spcAft>
              <a:tabLst>
                <a:tab pos="3810000"/>
              </a:tabLst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технологии </a:t>
            </a:r>
          </a:p>
          <a:p>
            <a:pPr>
              <a:spcAft>
                <a:spcPct val="0"/>
              </a:spcAft>
              <a:tabLst>
                <a:tab pos="3810000"/>
              </a:tabLst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«СК(О)Ш №7 г. Челябинска»</a:t>
            </a:r>
          </a:p>
          <a:p>
            <a:pPr>
              <a:spcAft>
                <a:spcPct val="0"/>
              </a:spcAft>
              <a:tabLst>
                <a:tab pos="3810000"/>
              </a:tabLst>
            </a:pP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Коваленко Надежда Ивановна</a:t>
            </a:r>
            <a:endParaRPr lang="ru-RU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2972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3158"/>
            <a:ext cx="914479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5229200"/>
            <a:ext cx="2822693" cy="15241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525672"/>
            <a:ext cx="2520280" cy="367712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236" y="3604650"/>
            <a:ext cx="2843808" cy="31310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243383" y="4293096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</a:rPr>
              <a:t>Венец— славянский девичий головной убор 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95428" y="341006"/>
            <a:ext cx="2088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>
                <a:latin typeface="Times New Roman" panose="02020603050405020304" pitchFamily="18" charset="0"/>
                <a:ea typeface="Calibri" panose="020f0502020204030204" pitchFamily="34" charset="0"/>
              </a:rPr>
              <a:t>Кокошники</a:t>
            </a:r>
            <a:endParaRPr lang="ru-RU" sz="24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 b="43324"/>
          <a:stretch>
            <a:fillRect/>
          </a:stretch>
        </p:blipFill>
        <p:spPr>
          <a:xfrm>
            <a:off x="5637125" y="1008165"/>
            <a:ext cx="2940887" cy="2780875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2699792" y="836712"/>
            <a:ext cx="1152128" cy="360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36096" y="908720"/>
            <a:ext cx="1512168" cy="72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3419872" y="4293096"/>
            <a:ext cx="180020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3419872" y="4293096"/>
            <a:ext cx="1619926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155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3" y="-594"/>
            <a:ext cx="914479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t="3565" r="618" b="12055"/>
          <a:stretch>
            <a:fillRect/>
          </a:stretch>
        </p:blipFill>
        <p:spPr>
          <a:xfrm>
            <a:off x="1818842" y="872418"/>
            <a:ext cx="3384376" cy="511256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6442129" y="2856377"/>
            <a:ext cx="112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Платок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7025" y="1342028"/>
            <a:ext cx="15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Повойник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734442" y="1631707"/>
            <a:ext cx="2088232" cy="3439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781667" y="3087209"/>
            <a:ext cx="1325358" cy="2308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231" y="4996927"/>
            <a:ext cx="2822693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86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276872"/>
            <a:ext cx="4344072" cy="43440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6654" y="570746"/>
            <a:ext cx="5472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</a:rPr>
              <a:t>Традиционный головной убор повойник</a:t>
            </a:r>
            <a:endParaRPr lang="ru-RU" sz="24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 t="7653" r="1269" b="2966"/>
          <a:stretch>
            <a:fillRect/>
          </a:stretch>
        </p:blipFill>
        <p:spPr>
          <a:xfrm>
            <a:off x="1187624" y="1124744"/>
            <a:ext cx="2954428" cy="40119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21CF6F-A886-40F2-8262-27DE1A0BE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359" y="5096812"/>
            <a:ext cx="2822693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3748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2"/>
            <a:ext cx="9144793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851003"/>
            <a:ext cx="2376264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786" y="1875222"/>
            <a:ext cx="2359399" cy="31441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667" y="3717032"/>
            <a:ext cx="2148511" cy="29247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62160" y="651019"/>
            <a:ext cx="6528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Стилизованные женские головные уборы</a:t>
            </a:r>
            <a:endParaRPr lang="ru-RU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50DFD5-47B4-44B2-937A-DAC660979D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108" y="5179422"/>
            <a:ext cx="2822693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53944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7" y="-594"/>
            <a:ext cx="914479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021" y="1124744"/>
            <a:ext cx="6206405" cy="416795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7440222" y="2060848"/>
            <a:ext cx="144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Донышко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243D26-DD02-4527-AD9B-847C2B1BA7FB}"/>
              </a:ext>
            </a:extLst>
          </p:cNvPr>
          <p:cNvSpPr txBox="1"/>
          <p:nvPr/>
        </p:nvSpPr>
        <p:spPr>
          <a:xfrm>
            <a:off x="7507213" y="4132129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Очелье 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2DDE72AC-B58B-40D7-9481-CB1AF8440749}"/>
              </a:ext>
            </a:extLst>
          </p:cNvPr>
          <p:cNvCxnSpPr/>
          <p:nvPr/>
        </p:nvCxnSpPr>
        <p:spPr>
          <a:xfrm flipH="1">
            <a:off x="5652120" y="2276872"/>
            <a:ext cx="1584176" cy="36004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696256D-3C46-4936-B5B5-8A3B9C21757D}"/>
              </a:ext>
            </a:extLst>
          </p:cNvPr>
          <p:cNvCxnSpPr/>
          <p:nvPr/>
        </p:nvCxnSpPr>
        <p:spPr>
          <a:xfrm flipH="1">
            <a:off x="5884593" y="4353122"/>
            <a:ext cx="1622620" cy="23083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E7DB5B-729F-4AF5-BF2A-6C3B561BF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440" y="5190893"/>
            <a:ext cx="2822693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91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761618-2DB6-4C13-BB0F-BE795ACCD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6BCADF-DE1B-455D-84C5-800397A6E8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08" t="1707" r="1878" b="2369"/>
          <a:stretch>
            <a:fillRect/>
          </a:stretch>
        </p:blipFill>
        <p:spPr>
          <a:xfrm>
            <a:off x="1259632" y="512675"/>
            <a:ext cx="7380313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87356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686ED7-7A7A-46C1-BBB3-395390687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1E66CD-49F2-4069-B135-AD935E21926D}"/>
              </a:ext>
            </a:extLst>
          </p:cNvPr>
          <p:cNvSpPr txBox="1"/>
          <p:nvPr/>
        </p:nvSpPr>
        <p:spPr>
          <a:xfrm>
            <a:off x="3861438" y="417262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02A2FE-8B7B-43EC-9D27-3740B72E5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308" y="1196752"/>
            <a:ext cx="2981202" cy="42187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3C65B2-026B-4D1E-8EB2-E8C070564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319601"/>
            <a:ext cx="3165538" cy="421879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F8A849-034E-4155-8617-02D3ECF17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586" y="5106623"/>
            <a:ext cx="2822693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04754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F2D950-5C0E-4D07-93FA-950CA5C80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6AB641-5BED-4B03-AD4D-9953A8ED6416}"/>
              </a:ext>
            </a:extLst>
          </p:cNvPr>
          <p:cNvSpPr/>
          <p:nvPr/>
        </p:nvSpPr>
        <p:spPr>
          <a:xfrm>
            <a:off x="1331640" y="404664"/>
            <a:ext cx="7344816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ct val="0"/>
              </a:spcAft>
              <a:tabLst>
                <a:tab pos="3810000"/>
              </a:tabLst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«Незаконченное предложение» </a:t>
            </a:r>
            <a:endParaRPr lang="ru-RU" sz="2400">
              <a:latin typeface="Calibri" panose="020f0502020204030204" pitchFamily="34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ct val="0"/>
              </a:spcAft>
              <a:tabLst>
                <a:tab pos="3810000"/>
              </a:tabLst>
            </a:pP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я узнал…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ct val="0"/>
              </a:spcAft>
              <a:tabLst>
                <a:tab pos="3810000"/>
              </a:tabLst>
            </a:pP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 интересно…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ct val="0"/>
              </a:spcAft>
              <a:tabLst>
                <a:tab pos="3810000"/>
              </a:tabLst>
            </a:pP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 трудно…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ct val="0"/>
              </a:spcAft>
              <a:tabLst>
                <a:tab pos="3810000"/>
              </a:tabLst>
            </a:pP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выполнял задания…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ct val="0"/>
              </a:spcAft>
              <a:tabLst>
                <a:tab pos="3810000"/>
              </a:tabLst>
            </a:pP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понял, что…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ct val="0"/>
              </a:spcAft>
              <a:tabLst>
                <a:tab pos="3810000"/>
              </a:tabLst>
            </a:pP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Теперь я могу…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ct val="0"/>
              </a:spcAft>
              <a:tabLst>
                <a:tab pos="3810000"/>
              </a:tabLst>
            </a:pP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почувствовал, что…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ct val="0"/>
              </a:spcAft>
              <a:tabLst>
                <a:tab pos="3810000"/>
              </a:tabLst>
            </a:pP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приобрёл…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ct val="0"/>
              </a:spcAft>
              <a:tabLst>
                <a:tab pos="3810000"/>
              </a:tabLst>
            </a:pP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научился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ct val="0"/>
              </a:spcAft>
              <a:tabLst>
                <a:tab pos="3810000"/>
              </a:tabLst>
            </a:pP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меня получилось…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ct val="0"/>
              </a:spcAft>
              <a:tabLst>
                <a:tab pos="3810000"/>
              </a:tabLst>
            </a:pP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смог…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ct val="0"/>
              </a:spcAft>
              <a:tabLst>
                <a:tab pos="3810000"/>
              </a:tabLst>
            </a:pP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попробую…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ct val="0"/>
              </a:spcAft>
              <a:tabLst>
                <a:tab pos="3810000"/>
              </a:tabLst>
            </a:pP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Меня удивило…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ct val="0"/>
              </a:spcAft>
              <a:tabLst>
                <a:tab pos="3810000"/>
              </a:tabLst>
            </a:pP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 дал мне для жизни…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</a:rPr>
              <a:t>Мне захотелось…</a:t>
            </a:r>
            <a:endParaRPr lang="ru-RU" sz="20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D67CE7-2690-440D-96A7-34F138472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4997222"/>
            <a:ext cx="2822693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6459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5E2808-AE4A-4A7E-BC41-3CCA2FB7A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18AA23-FA2F-4B90-8098-1176672B8E6A}"/>
              </a:ext>
            </a:extLst>
          </p:cNvPr>
          <p:cNvSpPr txBox="1"/>
          <p:nvPr/>
        </p:nvSpPr>
        <p:spPr>
          <a:xfrm>
            <a:off x="2061698" y="2276872"/>
            <a:ext cx="5020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DA98BF-CB6D-4F5C-81FB-F3D03C24D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5085184"/>
            <a:ext cx="2822693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798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548680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</a:rPr>
              <a:t>Русский народный костюм - уникальный памятник народного искусства. </a:t>
            </a:r>
            <a:endParaRPr lang="ru-RU" sz="24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883" y="2518721"/>
            <a:ext cx="3524338" cy="261076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502" y="1268760"/>
            <a:ext cx="2217698" cy="323033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4242" y="3824104"/>
            <a:ext cx="2132118" cy="292561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3032409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0"/>
            <a:ext cx="9144000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25189" t="119" r="48790"/>
          <a:stretch>
            <a:fillRect/>
          </a:stretch>
        </p:blipFill>
        <p:spPr>
          <a:xfrm>
            <a:off x="1902213" y="293027"/>
            <a:ext cx="2736849" cy="627194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5640817" y="154198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Рубаха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128649" y="1844824"/>
            <a:ext cx="15121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80112" y="2636912"/>
            <a:ext cx="14662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Передник</a:t>
            </a:r>
          </a:p>
          <a:p>
            <a:r>
              <a:rPr lang="ru-RU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Запон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815045" y="2996952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12273" y="4974267"/>
            <a:ext cx="1140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Понёва</a:t>
            </a:r>
          </a:p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Юбка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881" y="5217105"/>
            <a:ext cx="2822693" cy="1524132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3635896" y="5349769"/>
            <a:ext cx="1512168" cy="383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13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 l="-751" t="-1664" r="50602" b="137"/>
          <a:stretch>
            <a:fillRect/>
          </a:stretch>
        </p:blipFill>
        <p:spPr>
          <a:xfrm>
            <a:off x="1691680" y="836712"/>
            <a:ext cx="3357232" cy="492013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6156176" y="1556793"/>
            <a:ext cx="123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Рубаха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851920" y="1844824"/>
            <a:ext cx="20882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59749" y="3393019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Сарафан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923928" y="3575251"/>
            <a:ext cx="20162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74421" y="2636912"/>
            <a:ext cx="832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Пояс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635896" y="2132856"/>
            <a:ext cx="2423853" cy="72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984" y="4985792"/>
            <a:ext cx="2822693" cy="1524132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flipH="1" flipV="1">
            <a:off x="3347864" y="2132856"/>
            <a:ext cx="2592288" cy="72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334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3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332656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русский национальный костюм содержит в себе различные виды прикладного искусства – ткачества, кружевоплетения, ювелирного дела, вышивки, орнамента и др.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469540"/>
            <a:ext cx="2550238" cy="324900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3287446"/>
            <a:ext cx="1944216" cy="343109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5576" y="1646156"/>
            <a:ext cx="4213422" cy="28089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5046" y="4935514"/>
            <a:ext cx="2822693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7333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9159"/>
            <a:ext cx="9144793" cy="68488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1" y="620687"/>
            <a:ext cx="3384377" cy="507656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6167702" y="2478086"/>
            <a:ext cx="1425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Вышивка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951819" y="2636911"/>
            <a:ext cx="3160862" cy="1440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419872" y="2867744"/>
            <a:ext cx="2692809" cy="633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432" y="5157192"/>
            <a:ext cx="2822693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10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5"/>
            <a:ext cx="9144793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660" y="886258"/>
            <a:ext cx="4032448" cy="508488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012023" y="4815326"/>
            <a:ext cx="2525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Кружевоплетение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64295" y="1920449"/>
            <a:ext cx="2808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Вышивка жемчугом и драгоценными камнями</a:t>
            </a:r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059832" y="5168979"/>
            <a:ext cx="2856958" cy="21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175884" y="2636912"/>
            <a:ext cx="2564087" cy="1656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3923928" y="2199527"/>
            <a:ext cx="1728192" cy="2213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741" y="5209081"/>
            <a:ext cx="2822693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58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892398"/>
            <a:ext cx="3168352" cy="489350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92080" y="1556792"/>
            <a:ext cx="2892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Вышивка жемчугом </a:t>
            </a:r>
            <a:endParaRPr lang="ru-RU" sz="2400"/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3745879"/>
            <a:ext cx="2107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шитье</a:t>
            </a:r>
            <a:endParaRPr lang="ru-RU" sz="240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627784" y="1700808"/>
            <a:ext cx="2520280" cy="72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267744" y="3789040"/>
            <a:ext cx="3024336" cy="187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3707904" y="2826867"/>
            <a:ext cx="1440160" cy="11042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5023834"/>
            <a:ext cx="2822693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5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-594"/>
            <a:ext cx="9144793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0518" y="403251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Головной убор играл огромную роль в женском костюме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773" y="864916"/>
            <a:ext cx="4649298" cy="3149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212976"/>
            <a:ext cx="3762977" cy="34695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0673" y="5032212"/>
            <a:ext cx="2822693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594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50</Paragraphs>
  <Slides>18</Slides>
  <Notes>0</Notes>
  <TotalTime>238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2">
      <vt:lpstr>Arial</vt:lpstr>
      <vt:lpstr>Calibri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174</dc:creator>
  <cp:lastModifiedBy>Светлана Штепа</cp:lastModifiedBy>
  <cp:revision>20</cp:revision>
  <dcterms:created xsi:type="dcterms:W3CDTF">2022-10-19T12:36:04Z</dcterms:created>
  <dcterms:modified xsi:type="dcterms:W3CDTF">2022-10-21T05:49:57Z</dcterms:modified>
</cp:coreProperties>
</file>