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3" r:id="rId5"/>
    <p:sldId id="264" r:id="rId6"/>
    <p:sldId id="262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21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4435D-145B-401F-8FD3-860420D30033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8F5E1-D846-4C1B-A4C7-FAE58395D3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8F5E1-D846-4C1B-A4C7-FAE58395D3C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8F5E1-D846-4C1B-A4C7-FAE58395D3C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7444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Скорость. Единицы скорости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16024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Профессии, где важна 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www.arms-expo.ru/upload/dev2fun_opengraph/05a/05ab9cf5e62bfe439fb0a6c480046c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663972" cy="156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https://proprikol.ru/wp-content/uploads/2020/05/kartinki-gonochnyh-mashin-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76872"/>
            <a:ext cx="2620108" cy="163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Рисунок 10" descr="https://motogonki.ru/images/news/22-02-2020_chto_prines_pervyj_den_testov_irta_motogp_v_katare-0039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88840"/>
            <a:ext cx="26277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Рисунок 11" descr="https://cdnn21.img.ria.ru/images/154792/88/1547928872_99:0:1919:1365_1600x0_80_0_0_2fe7dbd5ad5c9445c4521846fff3095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93097"/>
            <a:ext cx="283698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Рисунок 12" descr="https://avatars.dzeninfra.ru/get-zen_doc/1708265/pub_610d7b536a385b55427d2574_610d7e72c64d73643e386f7d/scale_120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293096"/>
            <a:ext cx="3456384" cy="185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dzeninfra.ru/get-zen_doc/171120/pub_5dd15643a6ab130593cfe0e9_5dd15754e9686b2cdd91b4f9/scale_1200"/>
          <p:cNvPicPr/>
          <p:nvPr/>
        </p:nvPicPr>
        <p:blipFill>
          <a:blip r:embed="rId3" cstate="print"/>
          <a:srcRect r="13073" b="14285"/>
          <a:stretch>
            <a:fillRect/>
          </a:stretch>
        </p:blipFill>
        <p:spPr bwMode="auto">
          <a:xfrm>
            <a:off x="1907704" y="3165220"/>
            <a:ext cx="5162550" cy="36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43204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- машины предводитель,</a:t>
            </a:r>
            <a:b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За спиной ангел – хранитель.</a:t>
            </a:r>
            <a:b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Верю лишь в свою удачу,                       Жажду       ……..     не прячу!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3212976"/>
            <a:ext cx="2592288" cy="838944"/>
          </a:xfrm>
        </p:spPr>
        <p:txBody>
          <a:bodyPr>
            <a:normAutofit/>
          </a:bodyPr>
          <a:lstStyle/>
          <a:p>
            <a:endParaRPr lang="ru-RU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7956" t="37759" r="7930" b="25519"/>
          <a:stretch>
            <a:fillRect/>
          </a:stretch>
        </p:blipFill>
        <p:spPr bwMode="auto">
          <a:xfrm>
            <a:off x="2843808" y="3212976"/>
            <a:ext cx="28083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5202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на спидометре скорость указывается </a:t>
            </a:r>
            <a:r>
              <a:rPr lang="ru-RU" sz="4800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пинтограммой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q.drivenn.ru/qscputpwgcrr5_1otrm5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658822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uto-pravda.online/uploads/posts/2020-07/1595433653_na-skolko-kilometrov-mozhno-prevyshat-skoro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79928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000000" lon="0" rev="0"/>
            </a:camera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Штрафы за нарушение скоростного режима в России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95232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в истории штраф за превышение скорости выписали 126 лет назад – 28 января 1896.Это произошло в </a:t>
            </a:r>
            <a:r>
              <a:rPr lang="ru-RU" sz="3600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Лондоне.Уолтер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Арнольд разогнался до 13 км / ч в месте, где разрешена скорость только 3,2 км /ч.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utopeople.ru/article/wp-content/uploads/2020/01/8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6624736" cy="390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 можно охарактеризовать быстроту движения тел?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https://otkritkis.com/wp-content/uploads/2021/12/ebd475fd9240c56416827a690228c4f6dd7dc65e.jpg"/>
          <p:cNvPicPr/>
          <p:nvPr/>
        </p:nvPicPr>
        <p:blipFill>
          <a:blip r:embed="rId4" cstate="print"/>
          <a:srcRect r="15119" b="13293"/>
          <a:stretch>
            <a:fillRect/>
          </a:stretch>
        </p:blipFill>
        <p:spPr bwMode="auto">
          <a:xfrm>
            <a:off x="323528" y="2276872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Содержимое 9" descr="https://sun9-54.userapi.com/impg/BEZpwvruqPN57CPfA__oUyRhwbDimawJNdTVtw/Hhssgqdv_x4.jpg?size=453x604&amp;quality=96&amp;sign=6cd35207d7fb277136f83f9dbe2de63d&amp;type=album"/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276872"/>
            <a:ext cx="3888432" cy="35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80831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корость при равномерном движении тела показывает, какой путь оно прошло в единицу времени </a:t>
            </a:r>
            <a:endParaRPr lang="ru-RU" sz="10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fs.znanio.ru/d5af0e/01/ff/f1798721a07dc28d3df3ebae683882e2e7.jpg"/>
          <p:cNvPicPr/>
          <p:nvPr/>
        </p:nvPicPr>
        <p:blipFill>
          <a:blip r:embed="rId4" cstate="print"/>
          <a:srcRect l="49188" t="44415" b="18911"/>
          <a:stretch>
            <a:fillRect/>
          </a:stretch>
        </p:blipFill>
        <p:spPr bwMode="auto">
          <a:xfrm>
            <a:off x="467544" y="3501008"/>
            <a:ext cx="2232248" cy="108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.poembook.ru/theme/c5/63/7c/0c724e886e76a9ccde1109bffa849798cfbc2556.jpeg"/>
          <p:cNvPicPr/>
          <p:nvPr/>
        </p:nvPicPr>
        <p:blipFill>
          <a:blip r:embed="rId5" cstate="print"/>
          <a:srcRect l="3021" t="1189" r="4086" b="1150"/>
          <a:stretch>
            <a:fillRect/>
          </a:stretch>
        </p:blipFill>
        <p:spPr bwMode="auto">
          <a:xfrm>
            <a:off x="6444208" y="2780928"/>
            <a:ext cx="1008112" cy="171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39552" y="4509120"/>
            <a:ext cx="6840760" cy="9296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http://klubmama.ru/uploads/posts/2022-08/1660419236_28-klubmama-ru-p-travka-podelka-iz-bumagi-foto-28.jpg"/>
          <p:cNvPicPr/>
          <p:nvPr/>
        </p:nvPicPr>
        <p:blipFill>
          <a:blip r:embed="rId6" cstate="print"/>
          <a:srcRect l="2533" t="73377" r="3333" b="6926"/>
          <a:stretch>
            <a:fillRect/>
          </a:stretch>
        </p:blipFill>
        <p:spPr bwMode="auto">
          <a:xfrm>
            <a:off x="2051720" y="4005064"/>
            <a:ext cx="489654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Стрелка вправо 11"/>
          <p:cNvSpPr/>
          <p:nvPr/>
        </p:nvSpPr>
        <p:spPr>
          <a:xfrm>
            <a:off x="3203848" y="37170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39552" y="4509120"/>
            <a:ext cx="0" cy="36004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80312" y="4509120"/>
            <a:ext cx="0" cy="36004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https://cdn.dribbble.com/users/2234447/screenshots/9055055/stopwatch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212976"/>
            <a:ext cx="1547664" cy="12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2987824" y="321297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458112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6336" y="44371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486916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корость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       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= S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Служебная собака по команде «фас» должна догнать преступника и вступить с ним в борьбу, должна обладать сильной хваткой и не бояться взмахов, ударов и выстрела. Хорошо обученная собака 100 метров  пробегает за 8 секунд. Определите её скорость.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ankt-peterburg.doski.ru/i/75/86/42758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4752528" cy="320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5796136" y="39330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12,5 м/с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atherineasquithgallery.com/uploads/posts/2021-03/1614792027_205-p-fon-dlya-delovoi-prezentatsii-2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0445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РПГ-18 «Муха»  советский реактивный противотанковый гранатомет, имеет прицельную дальность 150 метров, после выстрела, реактивная граната это расстояние пролетает за 1,3 секунды. С какой скоростью летит граната?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laserwar.ru/theme/resources/product-images/RPG-22L-GROM.jpg"/>
          <p:cNvPicPr/>
          <p:nvPr/>
        </p:nvPicPr>
        <p:blipFill>
          <a:blip r:embed="rId3" cstate="print"/>
          <a:srcRect l="6293" r="11515" b="-25"/>
          <a:stretch>
            <a:fillRect/>
          </a:stretch>
        </p:blipFill>
        <p:spPr bwMode="auto">
          <a:xfrm>
            <a:off x="6588224" y="2852936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 descr="https://photo.7ya.ru/ph/2012/8/29/1346256753696.jpg"/>
          <p:cNvPicPr/>
          <p:nvPr/>
        </p:nvPicPr>
        <p:blipFill>
          <a:blip r:embed="rId4" cstate="print"/>
          <a:srcRect l="15372" r="21469" b="19471"/>
          <a:stretch>
            <a:fillRect/>
          </a:stretch>
        </p:blipFill>
        <p:spPr bwMode="auto">
          <a:xfrm>
            <a:off x="611560" y="3356992"/>
            <a:ext cx="4248472" cy="319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5868144" y="443711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115 м/с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161</Words>
  <Application>Microsoft Office PowerPoint</Application>
  <PresentationFormat>Экран (4:3)</PresentationFormat>
  <Paragraphs>19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Скорость. Единицы скорости</vt:lpstr>
      <vt:lpstr>   Я - машины предводитель,        За спиной ангел – хранитель. Верю лишь в свою удачу,                       Жажду       ……..     не прячу!</vt:lpstr>
      <vt:lpstr>Почему на спидометре скорость указывается пинтограммой?</vt:lpstr>
      <vt:lpstr>Штрафы за нарушение скоростного режима в России </vt:lpstr>
      <vt:lpstr>Первый в истории штраф за превышение скорости выписали 126 лет назад – 28 января 1896.Это произошло в Лондоне.Уолтер Арнольд разогнался до 13 км / ч в месте, где разрешена скорость только 3,2 км /ч.    </vt:lpstr>
      <vt:lpstr>Как можно охарактеризовать быстроту движения тел? </vt:lpstr>
      <vt:lpstr>Скорость при равномерном движении тела показывает, какой путь оно прошло в единицу времени </vt:lpstr>
      <vt:lpstr> Служебная собака по команде «фас» должна догнать преступника и вступить с ним в борьбу, должна обладать сильной хваткой и не бояться взмахов, ударов и выстрела. Хорошо обученная собака 100 метров  пробегает за 8 секунд. Определите её скорость. </vt:lpstr>
      <vt:lpstr>РПГ-18 «Муха»  советский реактивный противотанковый гранатомет, имеет прицельную дальность 150 метров, после выстрела, реактивная граната это расстояние пролетает за 1,3 секунды. С какой скоростью летит граната?  </vt:lpstr>
      <vt:lpstr>Профессии, где важна скорость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рен</dc:creator>
  <cp:lastModifiedBy>рен</cp:lastModifiedBy>
  <cp:revision>38</cp:revision>
  <dcterms:created xsi:type="dcterms:W3CDTF">2022-11-01T16:32:38Z</dcterms:created>
  <dcterms:modified xsi:type="dcterms:W3CDTF">2022-11-04T18:29:27Z</dcterms:modified>
</cp:coreProperties>
</file>